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937D9-8A40-4D14-830E-713D316A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8B4AC-4C03-4360-BFA7-5A5C625A4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FB8E8-4B44-4A3F-9B7D-9FC011417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1E9D7-8E3B-4A90-950E-6E51247EC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95282-2A0C-49BE-84FC-FCF7E1CCC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22F26F-E82F-4FBA-9790-00757848D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86CF0D-38E2-446A-AF80-16337D93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DCEC7-0711-4178-A4AE-62F201253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6DDE0-EBF4-4B00-8BE6-9F7A94772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BC187-34F2-49CE-8567-AD5C02D43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78337-3568-4647-A482-A02F9C7A5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22211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麻醉中的麻醉药物的控制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麻醉药物使用原则与规范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麻醉中药物控制方法与技术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不同手术类型下麻醉药物控制策略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麻醉药物是一类能够引起中枢神经系统抑制，使病人意识、感觉、反射和肌肉张力等暂时消失的药物。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根据作用机制和临床应用，麻醉药物可分为吸入麻醉药、静脉麻醉药、局部麻醉药和复合麻醉药等。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通过抑制中枢神经系统，降低神经元兴奋性，从而达到镇痛、镇静、催眠等效果。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中枢神经系统抑制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影响神经递质的释放和摄取，改变突触传递过程，产生麻醉作用。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改变细胞膜通透性，影响离子通道和受体功能，从而产生麻醉效应。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吸入麻醉药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静脉麻醉药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复合麻醉药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常见麻醉药物介绍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如氧化亚氮、异氟烷等，通过呼吸道吸入体内，抑制中枢神经系统产生麻醉作用。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如利多卡因、布比卡因等，通过局部注射或涂抹给药，阻断神经传导，产生局部麻醉效果。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如丙泊酚、咪达唑仑等，通过静脉注射给药，快速起效，适用于短时间手术和检查。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由多种药物组合而成，具有镇痛、镇静、催眠等多重作用，适用于大型手术和长时间手术。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麻醉药物使用原则与规范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根据患者的年龄、体重、身体状况、手术类型等因素，制定个体化的麻醉药物使用方案。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个体化用药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选择安全性高、副作用小的麻醉药物，确保患者安全度过手术期。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安全性优先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确保所选麻醉药物能有效维持患者在手术过程中的生命体征稳定，满足手术需求。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使用规范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严格遵医嘱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麻醉药物的使用必须严格遵守医嘱，按照医生的指示进行用药。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精确控制剂量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根据患者的实际情况和手术需求，精确控制麻醉药物的剂量，避免过量或不足。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严密监测患者反应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在用药过程中，严密监测患者的生命体征和药物反应，及时调整用药方案。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在使用麻醉药物前，应了解患者的药物过敏史，避免使用可能引起过敏的药物。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避免药物过敏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在使用麻醉药物时，应注意与其他药物的相互作用，避免不良反应的发生。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注意药物相互作用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在用药过程中，应严密防范可能出现的并发症，如呼吸抑制、低血压等，确保患者安全。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麻醉中药物控制方法与技术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体表面积法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通过计算患者的体表面积来确定药物剂量，适用于不同体型的患者。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根据患者的体重计算所需的药物剂量，通常用于小儿和成人。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靶控输注法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通过设定目标药物浓度来控制药物剂量，实现个体化用药。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39" r="150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药物剂量计算方法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局部给药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将麻醉药物直接应用于手术部位或神经干周围，实现局部麻醉效果。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静脉给药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通过静脉注射给药，起效快，便于调整剂量，但需要熟练掌握穿刺技术。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吸入给药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通过呼吸道吸入麻醉药物，适用于全身麻醉，需要控制吸入浓度和呼吸频率。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给药途径选择及操作技巧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https://d.book118.com/056222211040010045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2024-09-13T22:05:36.319</cp:lastPrinted>
  <dcterms:created xsi:type="dcterms:W3CDTF">2024-09-13T14:05:36Z</dcterms:created>
  <dcterms:modified xsi:type="dcterms:W3CDTF">2024-09-13T14:05:38Z</dcterms:modified>
</cp:coreProperties>
</file>