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EB572-5B8A-4721-842F-255C5DEE1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2705C-D268-4243-BCBF-778BDCE5E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5C795-436C-4689-8217-6939069FF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CFB75-CDC1-4ED6-A4CE-48ACB31DC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44148-EE4A-409C-BB98-9469FD0D1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C83ABB-B92B-4B88-A6D1-93EA91103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31C528-0657-434F-8BC1-D908CA798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31C80-67FC-4BEA-B30B-34941E48F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7415B-3DDF-4A33-A157-4A337FF0F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8040A-4551-4D50-AFAE-FA78052E8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F9C23-F839-4B0A-B151-0311111C3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2301405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一氧化碳中毒病人护理查房PPT课件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预防与健康教育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373" b="2037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815" b="19815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主要来源于汽车尾气、煤不完全燃烧、燃气热水器等。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一氧化碳特性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无色、无味、无刺激性的气体，难溶于水，易与血红蛋白结合，导致血红蛋白携氧能力下降。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一氧化碳的特性与来源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轻度中毒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头痛、头晕、恶心、呕吐、乏力、视物模糊。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中度中毒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意识模糊、口唇呈樱桃红色、呼吸困难。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重度中毒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深度昏迷、抽搐、呼吸衰竭、心跳骤停。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血中碳氧血红蛋白的浓度可作为诊断依据，通常采用动脉血气分析检测。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一氧化碳中毒的症状与诊断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38" b="2513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557" b="1855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血中碳氧血红蛋白浓度10%-20%。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血中碳氧血红蛋白浓度30%-40%。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血中碳氧血红蛋白浓度&gt;40%。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一氧化碳中毒的严重程度与分类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病人基本信息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姓名、年龄、性别、身高、体重、体质量指数等。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病人病史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既往病史、家族史、用药史、吸烟史等。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病人职业和生活环境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了解病人是否经常接触一氧化碳的环境，如煤气热水器使用不当、汽车尾气等。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病人基本信息与病史采集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监测病人是否有发热或体温过低的症状。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监测病人呼吸的频率和深度，判断是否有呼吸困难。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监测病人脉搏的频率和节律，判断是否有心律失常。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监测病人血压的变化，判断是否有低血压或高血压。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病人生命体征的监测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观察病人是否清醒，是否有昏迷、嗜睡等意识障碍。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观察病人是否有头痛、头晕、乏力、肢体麻木等症状，评估病人的神经功能状况。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病人意识状态与神经系统的观察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观察病人是否有焦虑、抑郁、恐惧等情绪问题。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评估病人的认知能力，了解是否有记忆力减退、注意力不集中等问题。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病人心理状态的评估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https://d.book118.com/056223014055010041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2024-09-08T04:34:04.466</cp:lastPrinted>
  <dcterms:created xsi:type="dcterms:W3CDTF">2024-09-07T20:34:04Z</dcterms:created>
  <dcterms:modified xsi:type="dcterms:W3CDTF">2024-09-07T20:34:06Z</dcterms:modified>
</cp:coreProperties>
</file>