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C3FF7-CE93-4DB3-9350-DF39AE40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96414-3F58-4888-9958-CBE8CB9E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2CBC4-0709-489A-A00D-732EB0C5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3A547-C7B1-4D92-B099-A0DC544D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B199C-7CC3-417A-AFD0-AB822117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7ABC8-D766-46B9-9824-29AB5CAC8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ECA5C-1D94-4098-A9FD-34587E75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432BC-18E4-4E88-8DB1-B2324E18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9E0A0-E61E-49A7-A82E-DE815807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9769A-8BE7-4AEA-9B6D-24DFF097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D042F-4937-4824-A5CD-6B291332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5214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心理健康关怀莫忘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心理健康问题的原因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心理健康关怀措施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心理健康关怀的挑战与对策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心理健康直接关系到个人的幸福感和生活质量，良好的心理状态能够使人更加积极乐观地面对生活中的挑战和困难。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心理健康有助于提高个人的自我认知和自我调节能力，从而更好地应对压力和挫折，增强适应能力。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578" b="2257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心理健康能够促进人际关系和谐，增强社会适应能力，提升个人社会地位和声誉。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851" b="168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662" b="20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心理健康和身体健康是相互关联的，心理状态对生理健康产生重要影响。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长期处于不良心理状态可能导致身体疾病的发生，如高血压、糖尿病、心脏病等。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保持良好的心理状态有助于预防和缓解身体疾病，提高治疗效果和生活质量。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心理健康对于个人在工作和学习中的表现具有重要影响。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良好的心理状态能够提高工作效率和学习成绩，增强创造力和学习能力。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心理健康问题可能导致工作或学习效率低下，影响职业发展和学业成绩。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400" r="104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52" r="30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焦虑症患者常常对未来过度担忧，无法控制自己的焦虑情绪，可能伴有躯体症状如头痛、胸闷、心悸等。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抑郁症是一种情绪障碍，表现为持续的情绪低落、兴趣丧失和绝望感。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抑郁症患者常常感到疲倦、失眠、食欲不振，甚至出现自杀念头，严重影响日常生活和工作。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强迫症是一种精神疾病，表现为反复出现强迫性思维和行为。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强迫症患者常常感到无法控制自己的思维和行为，如反复检查门窗是否关好、不停洗手等，导致极大的焦虑和痛苦。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精神分裂症是一种严重的精神疾病，表现为幻觉、妄想、思维障碍等。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精神分裂症患者常常出现幻听、被害妄想等症状，导致行为异常和社交障碍，需要长期治疗和管理。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656" r="19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睡眠障碍是指睡眠质量或数量不足，导致日间疲劳和注意力不集中。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睡眠障碍包括失眠、过度睡眠、睡眠呼吸暂停等，可能与心理压力、生活习惯、身体疾病等多种因素有关。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生活中的各种压力源，如工作压力、学业压力、经济压力等，都可能对心理健康产生负面影响。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长期处于高压力状态下容易导致焦虑、抑郁等情绪问题，影响个人的心理状态和日常生活。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压力与焦虑、抑郁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学会有效应对压力的方法，如放松训练、时间管理、寻求社会支持等，有助于减轻压力对心理健康的冲击。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压力与心理健康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https://d.book118.com/056225214002010100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2024-09-23T18:20:25.774</cp:lastPrinted>
  <dcterms:created xsi:type="dcterms:W3CDTF">2024-09-23T10:20:25Z</dcterms:created>
  <dcterms:modified xsi:type="dcterms:W3CDTF">2024-09-23T10:20:28Z</dcterms:modified>
</cp:coreProperties>
</file>