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6E3F54-C675-4525-B63D-A0062E9F9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5E51B-B7A0-4332-BA6F-EAB172BCB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CD45A-7D0C-4B7A-8097-4F6ABC08F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5E0F8F-18B6-4AF1-8E5C-6D64DB6B4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5492D3-3CFD-4C3A-B15D-CE9632003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F63FEF-D23E-4341-9BCB-0250B75CC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E533FA-CBFD-4751-8527-0E13E4A32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C1C10D-CD23-4C63-A7B5-1F7D96725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F6437E-CA35-422B-8A06-4ECCA2148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9F9BA-ABE4-4B0B-815E-2095E8A1C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C8125-36C9-4221-AC2E-D03D8941A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225243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古代诗歌名篇赏析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古代诗歌概述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古代诗歌名篇选读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诗歌意象与意境赏析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古代诗歌艺术特色探讨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古代诗歌在现代社会中的影响与价值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古代诗歌概述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444" r="7444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古代诗歌是中华文化的重要组成部分，具有悠久的历史和深厚的底蕴。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古代诗歌以抒情言志为主，通过简练、形象、富有音乐性的语言，表达诗人的思想感情和审美追求。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古代诗歌具有鲜明的时代性和地域性，反映了不同历史时期和地域文化的风貌。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元明清时期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汉代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乐府诗的兴起，以叙事为主，反映了社会生活的广阔画面。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唐代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古代诗歌的巅峰，唐诗数量和质量都达到了前所未有的高度，出现了李白、杜甫等伟大诗人。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宋代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词成为主要诗歌形式，以婉约和豪放为主要风格，苏轼、辛弃疾等为代表人物。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诗歌的起源，以《诗经》和《楚辞》为代表，奠定了中国诗歌的基础。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先秦时期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魏晋南北朝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文人五言诗的成熟，追求个性解放和情感表达。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诗歌创作相对衰落，但仍有一些优秀诗人和作品出现，如元曲四大家、明清之际的遗民诗人等。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5869176" y="171874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5869234" y="204895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5869176" y="228994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5869176" y="260617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5869176" y="293192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  <a:headEnd type="none"/>
            <a:tailEnd type="none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76152" y="1125474"/>
            <a:ext cx="137105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76152" y="2178729"/>
            <a:ext cx="1531585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76152" y="3231985"/>
            <a:ext cx="1455586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76152" y="4285240"/>
            <a:ext cx="1531585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76152" y="5338496"/>
            <a:ext cx="137105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516854" y="1722297"/>
            <a:ext cx="2286044" cy="1214837"/>
            <a:chOff x="3516854" y="1722297"/>
            <a:chExt cx="2286044" cy="1214837"/>
          </a:xfrm>
        </p:grpSpPr>
        <p:cxnSp>
          <p:nvCxnSpPr>
            <p:cNvPr id="13" name="Connector 13"/>
            <p:cNvCxnSpPr/>
            <p:nvPr/>
          </p:nvCxnSpPr>
          <p:spPr>
            <a:xfrm>
              <a:off x="3516854" y="293600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  <a:headEnd type="none"/>
              <a:tailEnd type="none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516854" y="2609027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  <a:headEnd type="none"/>
              <a:tailEnd type="none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516854" y="2292273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  <a:headEnd type="none"/>
              <a:tailEnd type="none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516854" y="204229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516854" y="1722297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539110" y="150250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20110" y="1885606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301110" y="2266606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682110" y="2647606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063110" y="3028606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7397997" y="1117118"/>
            <a:ext cx="4231005" cy="1001597"/>
            <a:chOff x="7397997" y="1117118"/>
            <a:chExt cx="4231005" cy="1001597"/>
          </a:xfrm>
        </p:grpSpPr>
        <p:sp>
          <p:nvSpPr>
            <p:cNvPr id="24" name="TextBox 24"/>
            <p:cNvSpPr txBox="1"/>
            <p:nvPr/>
          </p:nvSpPr>
          <p:spPr>
            <a:xfrm>
              <a:off x="7397997" y="1117118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现实主义流派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397997" y="1455775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以杜甫为代表，关注社会现实和民生疾苦，强调诗歌的社会功能。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7397997" y="2152730"/>
            <a:ext cx="4231005" cy="1004807"/>
            <a:chOff x="7397997" y="2152730"/>
            <a:chExt cx="4231005" cy="1004807"/>
          </a:xfrm>
        </p:grpSpPr>
        <p:sp>
          <p:nvSpPr>
            <p:cNvPr id="27" name="TextBox 27"/>
            <p:cNvSpPr txBox="1"/>
            <p:nvPr/>
          </p:nvSpPr>
          <p:spPr>
            <a:xfrm>
              <a:off x="7397997" y="215273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浪漫主义流派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7397997" y="2494597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以李白为代表，追求个性解放和情感自由，强调诗歌的抒情功能。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397997" y="3191552"/>
            <a:ext cx="4231005" cy="1001597"/>
            <a:chOff x="7397997" y="3191552"/>
            <a:chExt cx="4231005" cy="1001597"/>
          </a:xfrm>
        </p:grpSpPr>
        <p:sp>
          <p:nvSpPr>
            <p:cNvPr id="30" name="TextBox 30"/>
            <p:cNvSpPr txBox="1"/>
            <p:nvPr/>
          </p:nvSpPr>
          <p:spPr>
            <a:xfrm>
              <a:off x="7397997" y="3191552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山水田园流派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397997" y="3530209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以王维、孟浩然为代表，描写自然山水和田园风光，表现诗人的隐逸情怀。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397997" y="4227164"/>
            <a:ext cx="4231005" cy="1001598"/>
            <a:chOff x="7397997" y="4227164"/>
            <a:chExt cx="4231005" cy="1001598"/>
          </a:xfrm>
        </p:grpSpPr>
        <p:sp>
          <p:nvSpPr>
            <p:cNvPr id="33" name="TextBox 33"/>
            <p:cNvSpPr txBox="1"/>
            <p:nvPr/>
          </p:nvSpPr>
          <p:spPr>
            <a:xfrm>
              <a:off x="7397997" y="4227164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4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边塞流派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7397997" y="4565822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以高适、岑参为代表，描写边塞风光和军旅生活，表现诗人的爱国情怀。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397997" y="5262777"/>
            <a:ext cx="4231005" cy="1004806"/>
            <a:chOff x="7397997" y="5262777"/>
            <a:chExt cx="4231005" cy="1004806"/>
          </a:xfrm>
        </p:grpSpPr>
        <p:sp>
          <p:nvSpPr>
            <p:cNvPr id="36" name="TextBox 36"/>
            <p:cNvSpPr txBox="1"/>
            <p:nvPr/>
          </p:nvSpPr>
          <p:spPr>
            <a:xfrm>
              <a:off x="7397997" y="5262777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5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词坛流派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7397997" y="5604643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以苏轼、辛弃疾为代表，创作了大量的优秀词作，丰富了词的题材和风格。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诗歌流派与代表人物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古代诗歌名篇选读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91" r="1649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《关雎》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《蒹葭》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《采薇》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此诗描绘了一幅恋人相思的美丽画面，表达了古代青年男女对爱情的向往和追求。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此诗以蒹葭起兴，展现了一幅萧瑟冷落的秋景，借以抒发主人公对于心上人可望而不可即的惆怅与凄婉。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此诗描述了戍边战士在归途中的所思所感，抒发了浓烈的思乡之情和保家卫国的豪情壮志。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《诗经》中的经典篇章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楚辞中的瑰丽诗篇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此诗是屈原的代表作，通过丰富的想象和象征手法，表达了诗人对楚国政治黑暗、个人遭遇不幸的愤懑之情。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这是一组祭祀用的乐歌，描绘了神与人的恋爱故事，充满了浓厚的浪漫主义色彩。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此诗以提问的方式，对宇宙、自然、历史、政治等方面进行了深入的探讨，展现了诗人广阔的视野和深邃的思考。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《离骚》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《九歌》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《天问》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《念奴娇·赤壁怀古》（苏轼）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此词通过对赤壁之战的怀古，表达了词人对历史变迁的感慨和对英雄人物的追念。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《春江花月夜》（张若虚）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此诗以春江、花、月、夜为背景，描绘了美景和离情别绪的融合，情景交融，富有哲理意味。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《长恨歌》（白居易）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此诗叙述了唐玄宗与杨贵妃的爱情悲剧，表达了诗人对历史和人性的深刻关切。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唐诗宋词中的传世之作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诗歌意象与意境赏析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比喻与象征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诗人运用生动的比喻和象征手法，将抽象的情感和理念转化为具体的意象，如“沧海桑田”、“风华正茂”等，增强了诗歌的表现力和感染力。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拟人化与拟物化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通过将自然景物或抽象概念赋予人的特质和情感，或将人的情感和行为赋予自然景物，诗人创造出独特的意象，如“春风得意马蹄疾”、“泪眼问花花不语”等。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夸张与对比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诗人运用夸张手法突出事物的特征和本质，同时运用对比手法强化意象间的差异和联系，如“千山鸟飞绝，万径人踪灭”、“大漠孤烟直，长河落日圆”等。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意象构成与表达技巧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458" b="1645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诗人通过细腻的描绘和构图，将读者带入一个具体而生动的画面之中，让人仿佛置身其中，感受到诗歌所描绘的空间和场景。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画面感与空间感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古代诗歌注重音韵和谐和节奏美感，通过押韵、平仄、对仗等手法营造出优美的音乐感和韵律美，使读者在朗读或默读时都能感受到诗歌的韵律之美。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音乐感与韵律美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优秀的诗歌作品能够引发读者的情感共鸣，让读者在阅读过程中产生愉悦、悲伤、激昂等情感体验，从而获得审美愉悦。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情感共鸣与审美愉悦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意境营造与审美体验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https://d.book118.com/056225243021010042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2024-09-09T09:21:17.401</cp:lastPrinted>
  <dcterms:created xsi:type="dcterms:W3CDTF">2024-09-09T01:21:17Z</dcterms:created>
  <dcterms:modified xsi:type="dcterms:W3CDTF">2024-09-09T01:21:19Z</dcterms:modified>
</cp:coreProperties>
</file>