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CBA737-3401-476B-B525-9F7278BF2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9D97C3-D871-4A93-AAAB-6B1C9305A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E7F0A-3ECB-4C79-8932-074F89272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91D98-37D9-437F-B329-D811CED7C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DB0307-25A5-41EC-85C0-ED60AA5C7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E05BC6-3617-40C1-8E31-D06F1163A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400024-4ECA-4760-A5F8-C2A1CF67E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EC91C-FCEE-4F8F-996D-883945E39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3DB39-0AEC-45ED-A724-E4099EE31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FC961-79FD-47F4-AEDD-AB00D25A9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4BB130-AB93-477E-808F-6668C9D4E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3103102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创优质结构工程的创优计划及质量保证措施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2023-12-07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创优计划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质量保证措施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施工质量保证措施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创优效果及总结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创优计划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明确创优工程的质量目标，并确保所有相关人员了解并认同这一目标。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目标明确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制定具体的、可衡量的创优目标，以便在实施过程中进行监控和评估。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目标可衡量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创优目标应当具有一定的挑战性，以激发团队的创新和进取精神。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目标具有挑战性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制定创优目标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小组组成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成立由各专业领域专家和经验丰富的工程师组成的创优小组，负责制定和实施创优计划。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明确职责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为小组成员分配明确的职责，确保每个人了解自己的任务和责任。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为小组成员提供必要的培训，以提高他们的技能和知识水平，确保他们能够胜任创优工作。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建立创优小组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方案制定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根据工程项目的特点和难点，制定具体的创优方案，包括技术方案、管理方案等。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方案论证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对创优方案进行充分的论证，确保其技术可行、经济合理、符合法律法规要求。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方案实施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按照创优方案的要求，明确实施步骤和时间节点，确保方案的顺利实施。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确定创优方案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质量保证措施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建立完善的质量管理体系，明确各级责任和权限，确保质量管理工作的有效开展。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制定质量管理计划和流程，包括质量标准、检验方法、验收流程等，确保施工过程严格按照规范要求进行。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建立质量管理体系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1" b="26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加强施工质量控制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加强施工前的技术交底和培训，确保施工人员了解施工方案和工艺要求，提高施工质量。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实施过程中的质量检查和验收，对发现的问题及时整改和纠正，保证施工质量符合标准。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对使用中的材料进行定期检查和维护，确保材料在使用过程中始终保持良好的性能。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严格控制材料采购和进场检验，确保所使用的材料符合设计要求和国家标准。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对进场的材料进行分类存放和妥善保管，防止因存放不当而影响材料质量。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确保材料质量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施工质量保证措施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https://d.book118.com/056231031025010033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2024-09-01T15:32:48.781</cp:lastPrinted>
  <dcterms:created xsi:type="dcterms:W3CDTF">2024-09-01T07:32:48Z</dcterms:created>
  <dcterms:modified xsi:type="dcterms:W3CDTF">2024-09-01T07:32:50Z</dcterms:modified>
</cp:coreProperties>
</file>