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567E3-EE12-42BD-8CB6-CE79CF38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5DFC1-E80C-4CA2-BA34-2B50201F8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F5F33-A873-4F72-9506-A83B276B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AD4AA-BBA2-484F-B1B0-ACEF7CA16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0E3E6-729D-4723-B9E2-0FAEF32A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F4E4B-7EE1-4A86-97A7-1DCAB299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B307D-2842-46B3-A151-E2925C89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8CEF2-5188-47E5-91D8-36094B13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4A241-4F8B-47D8-B3FA-4182E260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B4993-3FDD-4797-A75F-57CE39B1D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52CC-A3CA-432E-8384-BBF12886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11210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风险管理的数据分析和解释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风险管理数据解释与应用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风险管理数据可视化与报告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风险管理数据分析的挑战与解决方案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风险管理旨在识别、评估和控制不确定性对项目、企业或投资的影响。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通过对风险进行定性和定量分析，为决策者提供全面、准确的信息，以制定更有效的策略。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保障目标实现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确保项目、企业或投资在面临风险时仍能按计划推进，实现预期目标。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介绍将采用的风险分析方法，如敏感性分析、蒙特卡罗模拟等。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包括风险识别、评估、监控和报告等环节。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说明用于风险分析的数据来源、处理方法和质量保证措施。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总结风险管理的重要性和意义，提出未来改进和完善的方向。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风险分析结果与解释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详细阐述风险分析的结果，包括对各类风险的量化评估、风险等级划分以及风险应对策略建议。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包括企业内部的历史风险数据、业务运营数据、财务报表等。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包括市场数据、行业报告、公开数据库、社交媒体等。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通过专家评估、问卷调查等方式收集的数据。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专家意见和调查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如数据库中的表格数据，具有固定的字段和格式。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如文本、图像、音频、视频等，需要进一步处理才能用于分析。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如XML、JSON等格式的数据，具有一定的结构但需要进一步解析。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半结构化数据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数据是否真实反映了实际情况，是否存在误差或偏差。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数据是否全面，是否包含了分析所需的所有信息。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数据之间是否存在矛盾或冲突，是否保持逻辑上的一致性。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数据是否能够及时获取和更新，以满足风险管理的时效性要求。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风险管理数据分析方法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利用图表、图像等方式直观展示数据分布、趋势和异常。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计算均值、中位数、众数、方差等统计量，以描述数据的基本特征。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通过绘制直方图、箱线图等，了解数据的分布形态、偏态和峰态。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统计量计算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数据分布探索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置信区间估计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利用样本数据构造总体参数的置信区间，以评估参数估计的准确性和可靠性。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通过比较不同组别数据的方差，分析不同因素对结果变量的影响程度。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通过设定假设、构造检验统计量、确定显著性水平等步骤，对数据进行假设检验，判断总体参数是否有显著差异。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通过建立因变量与自变量之间的回归模型，探究变量之间的线性或非线性关系，并对未来趋势进行预测。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针对时间序列数据，利用移动平均、指数平滑等方法进行趋势分析和预测。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应用决策树、随机森林、神经网络等机器学习算法，对数据进行分类、聚类和预测等任务，以发现数据中的潜在规律和模式。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风险管理数据解释与应用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通过数据分析，识别潜在的风险因素，包括市场风险、信用风险、操作风险等。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利用统计模型和算法，对识别出的风险因素进行量化和评估，确定风险的大小、发生概率和可能造成的损失。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根据风险评估结果，对风险进行排序，优先处理高风险因素。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71" r="23171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风险排序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https://d.book118.com/056231121011010044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2024-09-12T05:59:20.473</cp:lastPrinted>
  <dcterms:created xsi:type="dcterms:W3CDTF">2024-09-11T21:59:20Z</dcterms:created>
  <dcterms:modified xsi:type="dcterms:W3CDTF">2024-09-11T21:59:22Z</dcterms:modified>
</cp:coreProperties>
</file>