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9D842B-A6EA-483B-B9DB-53F854379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B7506-AB13-4B71-A56D-E473C9B5F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020F68-E70E-421B-96AC-FE3AFCF32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C558D6-060B-47E7-B796-519C08479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2750E6-F589-46BD-9C70-84967860D5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412098-F30E-4536-A2A9-F4BD276E75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ACFB72-21F8-4220-BC7F-2B46644C40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101D39-E7D5-48DE-8338-3E58E28DED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653869-95BA-439D-90F1-1F07869EC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59F29-DD23-4C36-A3BD-9C155A9FC4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D9493-DD5F-473F-809C-8CCD4F116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231154041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突破人才经营瓶颈课件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人才经营瓶颈概述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人才经营瓶颈产生的原因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突破人才经营瓶颈的策略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人才经营瓶颈概述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933" b="1093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人才经营瓶颈的定义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人才经营瓶颈是指企业在人才管理和发展过程中遇到的一些障碍和限制，导致企业无法充分发挥人才的潜力，实现人才与企业的共同发展。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这些障碍和限制可能来自于企业内部管理、组织结构、激励机制、人才培养等多个方面。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企业无法有效留住核心人才，导致人才流失严重，影响企业持续发展。</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人才流失严重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企业的人才结构不合理，缺乏中高端人才，导致企业整体竞争力不足。</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人才结构不合理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企业的人才素质与市场需求不匹配，导致企业在市场竞争中处于劣势。</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人才素质不匹配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企业缺乏有效的激励机制，导致员工工作积极性不高，影响工作效率。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人才激励机制不完善</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人才经营瓶颈的常见表现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人才经营瓶颈会制约企业的快速发展，使企业在市场竞争中处于不利地位。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制约企业发展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影响员工士气</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增加企业成本</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降低企业绩效</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人才经营瓶颈会导致员工士气低落，影响员工的工作积极性和归属感。</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人才经营瓶颈会导致企业需要花费更多的成本来招聘和培养人才，增加企业的人力资源成本。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人才经营瓶颈会导致企业整体绩效下降，影响企业的长期发展。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人才经营瓶颈的负面影响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人才经营瓶颈产生的原因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47" r="1684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组织内部人才结构过于单一，缺乏多样性，导致在面对新的市场环境或业务需求时，无法快速适应和应对。</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人才结构单一</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缺乏系统的人才培养机制，员工能力提升受限，导致人才成长速度跟不上组织发展速度。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人才培养不足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员工满意度不高，关键人才流失严重，组织面临人才短缺的风险。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人才流失严重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晋升通道狭窄或不明确，员工职业发展受阻，影响工作积极性和忠诚度。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晋升通道不畅</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法律法规限制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相关法律法规对人才流动的限制，影响了组织对外部人才的吸引和招聘。</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技术更新换代</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技术更新换代速度加快，组织需要不断引进新技术和人才，但外部人才市场难以满足需求。</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经济环境变化</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经济环境的变化对人才市场产生影响，组织需要不断调整人才策略以适应变化。</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市场竞争加剧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随着市场竞争的加剧，组织需要更多高素质的人才来提升竞争力，但外部人才市场供应不足。</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战略规划不足</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招聘标准不清晰</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激励机制不完善</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领导风格不适应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管理层原因</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管理层对人才战略规划不够重视，缺乏长远的人才规划，导致人才储备不足。</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招聘标准不清晰或不切实际，导致招聘到的人才与组织需求不匹配。</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激励机制不完善，员工薪酬、福利等与市场存在较大差距，影响员工积极性和留存率。</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管理层领导风格与组织文化和业务需求不适应，影响团队凝聚力和人才发展。</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突破人才经营瓶颈的策略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https://d.book118.com/056231154041010041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2024-09-08T01:09:03.823</cp:lastPrinted>
  <dcterms:created xsi:type="dcterms:W3CDTF">2024-09-07T17:09:03Z</dcterms:created>
  <dcterms:modified xsi:type="dcterms:W3CDTF">2024-09-07T17:09:05Z</dcterms:modified>
</cp:coreProperties>
</file>