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4AFBAF-776B-41A8-8FE3-6325CA2DD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8E45E-D524-4D01-B3F3-DE6EB9E4C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7C2703-C9BF-43B5-B38F-52FD4E3A2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4F4812-BB14-4B00-A892-0C6F21546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EF8A0B-852A-4EAD-AECB-2CCC1521C1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E64972-A35B-45AC-97D3-85299F1AE7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9331AD-6052-438E-8F7A-D57511C9C7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2AC78-4B97-42DA-954B-0F2E9634F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A8435-37A6-4FA0-8AC5-33D51281D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6FA36-BB21-4EC8-8F46-FD75EB5CC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C0838-AD97-438D-919B-EF42C159B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3123315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古代文学与地域文化</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古代文学中的地域特色</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地域文化在古代文学中的体现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古代文学与地域文化的互动关系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地域文化在古代文学中的价值</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古代文学</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地域文化</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古代文学与地域文化的定义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指在一定地域范围内，由于自然环境、历史传承、社会制度等因素所形成的具有独特性的文化现象，包括语言、习俗、信仰、艺术等方面。</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指古代时期所产生的各种文学作品，包括诗歌、散文、小说、戏曲等，反映了当时社会的思想、文化和艺术水平。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958" b="15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古代文学作品往往反映了当时社会的地域文化背景，通过对作品的解读可以了解当时的地域文化特点。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反映关系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地域文化对古代文学的创作产生了深远影响，不同地域的文化背景使得文学作品呈现出不同的风格和特点。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古代文学作为地域文化的重要组成部分，通过世代相传不断发展和演变，对后世的文学创作和文化传承产生了重要影响。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传承关系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古代文学与地域文化的关系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83" r="17583"/>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深入了解古代文学与地域文化的内在联系，揭示文学作品背后的文化内涵和社会背景。</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挖掘古代文学中蕴含的地域文化价值，为当今的文化传承和创新提供借鉴和启示。</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通过研究古代文学与地域文化的互动关系，探讨文学创作如何受到地域文化的影响，以及文学作品如何反映和传承地域文化。</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古代文学中的地域特色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北方文学风格</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南方文学风格</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中原文学风格</a:t>
            </a:r>
          </a:p>
        </p:txBody>
      </p:sp>
      <p:pic>
        <p:nvPicPr>
          <p:cNvPr id="5" name="Picture 5"/>
          <p:cNvPicPr>
            <a:picLocks noChangeAspect="1"/>
          </p:cNvPicPr>
          <p:nvPr/>
        </p:nvPicPr>
        <p:blipFill>
          <a:blip r:embed="rId2"/>
          <a:srcRect l="6833" r="6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4611" r="461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不同地域的文学风格</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以豪放、粗犷著称，多描写战争、边塞、英雄等题材，如《诗经》中的《北风》、《无衣》等篇章。</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以细腻、婉约见长，多描写爱情、山水、田园等题材，如《楚辞》中的《离骚》、《九歌》等篇章。</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以典雅、中正为特点，多关注政治、历史、哲理等题材，如《左传》、《史记》等历史散文。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社会经济</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自然环境</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民俗风情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地域文化对古代文学的影响</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不同地域的自然环境对古代文学产生了深远影响。如南方水乡孕育了婉约柔美的诗风，而北方广袤的平原和壮丽的河山则催生了豪放粗犷的文风。</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地域间的社会经济差异也在古代文学中留下了烙印。例如，经济发达的江南地区产生了大量描写市井生活和商业活动的文学作品。</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不同地域的民俗风情为古代文学提供了丰富的素材。如《诗经》中的《风》部分，就收录了各地民歌，展现了丰富多彩的地域文化。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地域符号化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古代文学作品中，地域常被符号化，成为某种文化或情感的象征。如江南水乡常被描绘为柔美、富饶之地，而西北边塞则象征着荒凉、艰苦和战争。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地域刻板印象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由于文化传播和人们认知的局限性，古代文学中有时会出现对某些地域的刻板印象。如将某些偏远地区描绘为蛮荒之地或将某些少数民族描绘为异族形象。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地域间的交流与融合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古代文学中也展现了不同地域间的文化交流与融合。例如，历史上的“南北朝文学”和“唐宋诗词”等时期，都出现了不同地域文学风格的交融与碰撞。</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古代文学中的地域形象塑造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地域文化在古代文学中的体现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方言对古代文学的影响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不同地区的方言对古代文学作品的语言风格、表达方式等产生了深远影响，形成了各具特色的地域文学。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375" b="16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方言在古代文学作品中的表现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古代文学作品中常常出现方言词汇、语法结构和表达方式，这些元素丰富了作品的内涵，使其更加贴近当地民众的生活。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方言与古代文学的传播</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方言的传播促进了古代文学作品的流传，使得不同地区的文化得以交流融合。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方言与古代文学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民俗与古代文学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古代文学作品通过描绘民俗活动和场景，传承和弘扬了当地的民俗文化，同时也促进了民俗的传播和发展。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民俗与古代文学的互动关系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民俗是古代文学的重要源泉之一，它为古代文学作品提供了丰富的素材和灵感。</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民俗对古代文学的影响</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古代文学作品中常常描绘各种民俗活动和场景，如婚丧嫁娶、节庆习俗等，这些描绘使得作品更加生动真实，具有浓郁的地域特色。</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民俗在古代文学作品中的表现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https://d.book118.com/056231233153010050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2024-09-16T02:19:26.692</cp:lastPrinted>
  <dcterms:created xsi:type="dcterms:W3CDTF">2024-09-15T18:19:26Z</dcterms:created>
  <dcterms:modified xsi:type="dcterms:W3CDTF">2024-09-15T18:19:28Z</dcterms:modified>
</cp:coreProperties>
</file>