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20BB5-D721-4D84-BC1E-515BEAD54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C61C4-AF6C-48AF-9412-DBEF836C5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3B3B1-7F6A-4D4E-B17F-D4E897DD2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E69BC-4076-4E55-8C02-57CD5F106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07220-5CC6-4BE5-8F3C-45C423E3A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B68DB-20E4-4615-8A84-A42DE0756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32A9E3-9C10-47FD-9EF8-FB469718C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69769-039E-4DA7-8A4E-AE09AEF2A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F54CE-088A-4FB3-BA8B-6866FAF1B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08B6D-288A-4AFB-A542-61AEDBD9F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CC28A-4006-4E7D-A038-0B0CD824D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330441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红橙黄蓝四色安全风险管控体系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红橙黄蓝四色安全风险识别与评估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红色安全风险管控措施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橙色安全风险管控措施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黄色安全风险管控措施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蓝色安全风险管控措施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192" b="241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应对复杂安全环境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当前，企业面临的安全威胁日益复杂，需要建立全面的风险管控体系以应对挑战。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提高风险管理效率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传统的风险管理方法往往效率低下，难以满足企业快速发展的需求。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通过有效的风险管控，降低安全事故发生的概率，保障企业的稳定运营和持续发展。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介绍如何识别企业面临的安全风险，并进行科学评估。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阐述红橙黄蓝四色安全风险分级标准，以及针对不同风险级别的管控措施。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风险分级与管控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分享红橙黄蓝四色安全风险管控体系的建设经验和实践成果。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体系建设与实践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探讨未来安全风险管控的发展趋势，提出针对性的建议和改进措施。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未来展望与建议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红橙黄蓝四色安全风险识别与评估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通过现场勘查、历史数据分析、专家评估等手段，对潜在的安全风险进行全面识别。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明确识别目标、收集相关信息、分析风险因素、确定风险事件、形成风险清单。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根据风险事件发生的可能性和后果严重程度，制定相应的评估标准。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将安全风险划分为红色（高风险）、橙色（较高风险）、黄色（一般风险）和蓝色（低风险）四个等级。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风险评估标准与等级划分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以红橙黄蓝四色为基础，构建安全风险图谱，直观展示不同等级风险的分布情况。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风险图谱应用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通过风险图谱，可以快速定位高风险区域和关键环节，为风险管控提供决策支持。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风险图谱构建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四色安全风险图谱展示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红色安全风险管控措施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红色安全风险定义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红色安全风险是指在生产经营活动中存在的可能导致重大人员伤亡、财产损失或环境破坏的严重风险。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红色安全风险具有极高的危险性和破坏性，一旦发生事故，往往造成灾难性后果，且难以控制和恢复。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红色安全风险定义及特点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制定专项应急预案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针对红色安全风险，制定专项应急预案，明确应急处置措施、资源调配和救援程序。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加强安全监管和执法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加大对红色安全风险的监管力度，对违法违规行为进行严厉打击，确保安全生产法律法规的贯彻执行。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强化风险辨识和评估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对生产经营活动中的潜在红色安全风险进行全面辨识和评估，确保风险源的有效识别。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针对性管控策略制定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某化工企业发生爆炸事故，造成重大人员伤亡和财产损失。事故调查发现，该企业存在严重的安全管理漏洞和违规操作行为。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某煤矿发生透水事故，导致多人被困井下。事故救援过程中，由于应急预案不完善、救援资源不足等原因，导致救援行动受阻。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红色安全风险的管控需要全社会的共同努力，政府、企业和个人都应承担起相应的责任。同时，要加强安全教育和培训，提高公众的安全意识和自救互救能力。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典型案例分析与启示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橙色安全风险管控措施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https://d.book118.com/056233044131010042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2024-09-10T01:21:01.849</cp:lastPrinted>
  <dcterms:created xsi:type="dcterms:W3CDTF">2024-09-09T17:21:01Z</dcterms:created>
  <dcterms:modified xsi:type="dcterms:W3CDTF">2024-09-09T17:21:04Z</dcterms:modified>
</cp:coreProperties>
</file>