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3C6A1-45A5-48B7-9D2E-304F0D957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3BD30-A148-4551-AD20-9331247F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F40CB-3E8A-4750-B2D2-53812F3E8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8CCFE-EEE5-4E7C-99A4-4B9F037D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FF524-D9CC-4FAD-AE96-CBE5810E7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A48D4-BB86-43F2-AD29-7682CEAEB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8A886-DC3B-4F3D-8E57-A6B19378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9759F7-136A-49F9-B992-5633CC13E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02DE3-0968-48D0-81A7-DA0B72EF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E7E66-EDC7-458C-B4A8-DF39DF356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3EFD7-28DF-4F35-B94D-64CBF0DF4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310000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合格的职业经理人培训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职业经理人的管理技能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职业经理人的专业能力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职业经理人的道德与法律责任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职业经理人的持续发展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是指在企业中担任管理职务，负责执行组织目标，通过协调、指导、监督等手段，带领团队实现企业战略目标的专职人员。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作为企业的中坚力量，职业经理人在企业中扮演着多重角色，包括决策者、组织者、领导者、协调者等。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职业经理人的定义与角色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392" r="2139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923" r="209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根据市场环境和企业资源，制定并实施企业战略规划，确保企业长期稳定发展。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制定企业战略规划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合理配置企业资源，建立高效的组织结构，招聘、培训、考核和激励员工，提升团队整体绩效。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组织与人力资源管理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制定并监控企业财务预算，确保企业财务状况良好，有效控制成本和风险。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积极开拓市场，寻求合作伙伴，进行商务谈判，为企业争取更多商业机会和利益。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市场开拓与商务谈判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69" r="1796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坚守诚信、公正、廉洁的原则，树立良好的企业形象。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良好的职业道德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卓越的领导能力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深厚的管理知识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具备出色的决策、组织、协调和沟通能力，能够激发团队士气，推动企业高效运转。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掌握现代企业管理理论和实践，熟悉行业和市场动态，能够灵活应对各种挑战。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具备敏锐的市场洞察力和商业敏感度，能够准确把握市场趋势，为企业制定合理的发展战略。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职业经理人的素质要求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职业经理人的管理技能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计划与组织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制定明确的目标和计划，并根据实际情况进行调整和优化。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合理分配资源，构建高效的组织结构，确保团队协同工作。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合理安排时间，提高工作效率，避免拖延和浪费。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有效管理项目进度，确保项目按时完成并达到预期效果。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计划能力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组织能力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时间管理能力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项目管理能力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培养与发展员工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领导与激励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具备清晰的领导风格，能够引导团队朝着共同的目标前进。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了解如何激发员工的积极性和潜力，提高团队整体绩效。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关注员工成长，提供培训和发展机会，帮助员工提升能力。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强化团队凝聚力，促进团队成员间的协作与配合。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能够清晰、准确地传达信息，倾听并理解他人的观点和需求。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处理冲突和矛盾，平衡各方利益，促进团队合作与和谐。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具备高效的谈判技巧，能够争取最有利的条件和结果。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了解不同文化背景下的沟通差异，能够进行有效的跨文化沟通。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跨文化沟通能力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根据信息和经验，做出合理、明智的决策。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判断与决策能力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分析问题、提出解决方案、实施并跟踪效果的能力。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鼓励创新思维，寻找新的解决方案和机会。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面对突发状况和变化，能够迅速作出反应并调整策略。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决策与解决问题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职业经理人的专业能力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了解所处行业的最新动态、技术发展、政策法规等，能够预测未来趋势，为公司制定长远规划。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掌握市场调查、竞争分析、消费者行为研究等技能，能够准确评估市场机会和风险。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行业知识与市场分析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具备财务报表解读、财务指标分析、成本核算等能力，能够为公司提供有效的财务决策支持。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根据市场和公司情况，进行投资项目的评估、选择和风险控制，为公司创造更大的价值。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财务管理与投资决策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https://d.book118.com/056233100003010041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2024-09-07T15:47:40.753</cp:lastPrinted>
  <dcterms:created xsi:type="dcterms:W3CDTF">2024-09-07T07:47:40Z</dcterms:created>
  <dcterms:modified xsi:type="dcterms:W3CDTF">2024-09-07T07:47:42Z</dcterms:modified>
</cp:coreProperties>
</file>