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AE5B4-CB46-4284-9C8D-8CFE25B40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65A3B-62DB-4913-981A-E5EC2DA0A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FBB13-FCF7-46B5-B5F2-52F59A926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4EFC5-8C56-4A86-9B44-40F00F35B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30086F-8E80-4E06-A51C-2B820CAC0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985243-131F-402F-9957-CDFA7DCBC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7D0D2E-5D64-4F6F-A650-B3678F4EC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3DEBC-047F-48F2-8F19-EC140FFBA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00E7B-8D8F-4302-A60B-BF5A1D1D9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5B1F7-FB83-4C39-A018-FCEDCA77F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2723E-0843-4F95-BF23-534C2239E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34015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运动损伤处理中的理疗设备使用方法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理疗设备概述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常见运动损伤类型及特点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理疗设备在运动损伤处理中的应用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操作方法与注意事项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效果评估与调整方案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理疗设备概述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理疗设备是指利用物理因子对人体进行作用，以达到预防、治疗、康复等目的的医疗设备。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根据物理因子的不同，理疗设备可分为光疗、电疗、磁疗、热疗、冷疗等多种类型。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理疗设备通过不同的物理因子作用于人体，产生生物效应，从而改变人体组织的生理、生化及病理过程，达到治疗目的。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理疗设备具有消炎、镇痛、促进血液循环、加速组织修复等作用，对于运动损伤的处理具有重要意义。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理疗设备适用于各种运动损伤，如肌肉拉伤、韧带扭伤、关节脱位、骨折等。同时，也可用于慢性疼痛、神经康复等领域。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对于某些特殊人群，如孕妇、心脏病患者、肿瘤患者等，使用理疗设备时需谨慎。此外，对于急性炎症、高热、出血等病症，也应避免使用某些理疗设备。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适用范围与禁忌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常见运动损伤类型及特点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肌肉拉伤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肌肉在运动中过度拉伸或收缩导致损伤，表现为疼痛、肿胀、活动受限。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扭伤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关节周围韧带因外力作用而过度拉伸或撕裂，导致关节不稳定、疼痛、肿胀。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理疗设备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可使用超声波、冷热敷、电刺激等理疗设备缓解疼痛、促进局部血液循环、加速损伤修复。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肌肉拉伤与扭伤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关节面失去正常对应关系，导致关节功能障碍，表现为关节畸形、疼痛、肿胀。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关节脱位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骨骼完整性或连续性中断，表现为疼痛、肿胀、畸形、功能障碍。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可使用牵引、固定等理疗设备复位关节、稳定骨折端，促进骨折愈合。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理疗设备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关节脱位与骨折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韧带部分或完全撕裂，导致关节不稳定、疼痛、肿胀。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906" r="390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韧带撕裂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韧带完全断裂，导致关节严重不稳定、疼痛、肿胀。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韧带断裂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864" r="10864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可使用冷热敷、电刺激等理疗设备缓解疼痛、促进局部血液循环，同时需配合手术治疗重建韧带功能。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理疗设备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韧带撕裂与断裂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神经损伤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运动过程中可能导致神经受到压迫或牵拉，表现为疼痛、麻木、肌肉无力等。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运动损伤常伴随疼痛，影响患者生活质量。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理疗设备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可使用神经电刺激、激光等理疗设备缓解疼痛、促进神经修复。同时，针对不同类型的运动损伤，理疗师需根据具体情况制定个性化的治疗方案，综合运用各种理疗设备以达到最佳治疗效果。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神经损伤与疼痛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理疗设备在运动损伤处理中的应用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常见的冷敷设备包括冰袋、冷凝胶包等。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287" b="1928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将冷敷设备放置在受伤部位，每次敷用15-20分钟，每2-3小时可重复使用，注意防止冻伤。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冷敷能够减轻疼痛、缓解肿胀和炎症，适用于急性运动损伤初期。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冷敷设备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热敷设备包括热水袋、热毛巾、热疗仪等。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将热敷设备放置在受伤部位，每次敷用20-30分钟，每天可进行2-3次，注意避免烫伤。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热敷能够促进血液循环、放松肌肉、缓解疼痛，适用于慢性运动损伤和急性损伤后期。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热敷设备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https://d.book118.com/056234015144010051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2024-09-17T13:24:21.835</cp:lastPrinted>
  <dcterms:created xsi:type="dcterms:W3CDTF">2024-09-17T05:24:21Z</dcterms:created>
  <dcterms:modified xsi:type="dcterms:W3CDTF">2024-09-17T05:24:24Z</dcterms:modified>
</cp:coreProperties>
</file>