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6013A-0D7F-4687-93B9-50057147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D543C-8A7C-4B6F-AF88-695E886A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CC4C1-02EC-469E-A387-EC25969DE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D4258-F492-488B-BCC4-23CBB7B2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1B0C3-851A-4744-82A7-15E38DE5F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64B51-DE95-4DE6-99DB-4A90189FA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6FE20-B6CA-434D-9C91-32232E32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66DB2-AF93-43A1-B019-255D8FBB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4E1C1-8218-4754-8489-3055077F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9F902-4D9A-4FE9-B80F-040234BC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3A938-79C2-4EC2-81FA-A9BD33AC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4200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从手卫生开始学校传染病防控培训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手卫生与传染病防控关系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学校常见传染病类型及特点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学校手卫生现状及问题分析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提高学校手卫生水平策略与措施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提高防控意识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通过培训，使学校师生充分认识到手卫生在传染病防控中的重要性，提高防控意识。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降低传染病发病率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通过加强手卫生管理，减少病原体传播，从而降低学校传染病发病率。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保障师生健康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通过培训，使师生掌握正确的洗手方法和相关防控知识，提高自我保护能力，保障师生健康。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介绍手卫生的概念、意义、正确的洗手方法和注意事项等。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介绍学校常见传染病的传播途径、预防措施和应急处置等。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通过培训，使师生掌握正确的手卫生知识和相关防控技能，提高学校传染病防控能力。同时，培养师生良好的卫生习惯和自我保健意识。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手卫生与传染病防控关系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通过加强手卫生，可以有效切断病原体的传播途径，减少病原体的传播和感染。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提高防控效果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手卫生能够降低易感人群接触病原体的机会，从而降低感染风险。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手卫生作为传染病防控的基础措施，能够提高整体防控效果，减少疫情的发生和扩散。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手卫生在传染病防控中作用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1" b="6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679" b="216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747" b="67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常见手部细菌及危害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常见手部细菌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手部常见的细菌包括大肠杆菌、金黄色葡萄球菌、链球菌等，这些细菌广泛存在于我们的生活和环境中。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细菌的危害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手部细菌可能导致多种疾病，如腹泻、皮肤感染、呼吸道感染等，严重危害人类健康。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细菌的传播途径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手部细菌主要通过接触传播，如触摸污染的物品、食物等，再通过口、鼻、眼等部位进入人体。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干燥双手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用干净纸巾或烘干机将双手干燥。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冲洗干净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用流动水将双手彻底冲洗干净。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搓洗双手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认真搓洗双手至少20秒，包括指间、指尖、手心、手背等部位。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湿润双手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用流动水将双手充分湿润。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涂抹肥皂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均匀涂抹肥皂或洗手液于双手各个部位。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正确洗手方法与步骤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学校常见传染病类型及特点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由流感病毒引起，通过飞沫传播，症状包括发热、头痛、咳嗽等。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由麻疹病毒引起，通过飞沫传播，症状包括发热、咳嗽、皮疹等。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由水痘病毒引起，通过飞沫或直接接触传播，症状包括发热、皮疹、水泡等。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由肠道病毒引起，通过接触传播，症状包括发热、手足口等部位出现疱疹。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由痢疾杆菌引起，通过食物或水传播，症状包括发热、腹痛、腹泻等。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由甲肝病毒引起，通过食物或水传播，症状包括发热、乏力、食欲不振等。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甲型肝炎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https://d.book118.com/056234200024010043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2024-09-10T23:07:21.308</cp:lastPrinted>
  <dcterms:created xsi:type="dcterms:W3CDTF">2024-09-10T15:07:21Z</dcterms:created>
  <dcterms:modified xsi:type="dcterms:W3CDTF">2024-09-10T15:07:23Z</dcterms:modified>
</cp:coreProperties>
</file>