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NRIOV+GSVSDJ+ArialMT"/>
      <p:regular r:id="rId15"/>
    </p:embeddedFont>
    <p:embeddedFont>
      <p:font typeface="RKHJDB+MS-UIGothic"/>
      <p:regular r:id="rId16"/>
    </p:embeddedFont>
    <p:embeddedFont>
      <p:font typeface="LMLJQQ+RWKOSK+MicrosoftYaHei"/>
      <p:regular r:id="rId17"/>
    </p:embeddedFont>
    <p:embeddedFont>
      <p:font typeface="LGJWOQ+COHRIR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BC656-156B-4520-981D-6CC80C5CF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C20DB-7AE1-44E3-89DB-1F2AED7C1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67979-8D7E-4EB1-BD7C-56F41BB7B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A2EAC-6E08-4FDB-958D-3D7CCE458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34C236-B2CE-4B13-AA50-6D39B9377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593574-A139-44D4-84D6-8F0891E32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9977F3-49FA-464F-A176-5117D2AD7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3B686-A928-4698-A43F-47BE06376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ACC40-6161-4F0D-846E-BE6BD8DDC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AFA27-EA5E-4B88-AB62-B22CA590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D4799-6B01-4946-BDA2-0C48AB549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34243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NRIOV+GSVSDJ+ArialMT"/>
                <a:cs typeface="PNRIOV+GSVS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目背景介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LMLJQQ+RWKOSK+MicrosoftYaHei"/>
                <a:cs typeface="LMLJQQ+RWKOSK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5222923" cy="29781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NRIOV+GSVSDJ+ArialMT"/>
                <a:cs typeface="PNRIOV+GSVS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LGJWOQ+COHRIR+MicrosoftYaHei-Bold"/>
                <a:cs typeface="LGJWOQ+COHRIR+MicrosoftYaHei-Bold"/>
              </a:rPr>
              <a:t>91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配网全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景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度系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内容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NRIOV+GSVSDJ+ArialMT"/>
                <a:cs typeface="PNRIOV+GSVS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设过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程中的挑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NRIOV+GSVSDJ+ArialMT"/>
                <a:cs typeface="PNRIOV+GSVS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统测试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与性能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NRIOV+GSVSDJ+ArialMT"/>
                <a:cs typeface="PNRIOV+GSVS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实际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运行效果与反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NRIOV+GSVSDJ+ArialMT"/>
                <a:cs typeface="PNRIOV+GSVSDJ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RKHJDB+MS-UIGothic"/>
                <a:cs typeface="RKHJDB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KHJDB+MS-UIGothic"/>
                <a:cs typeface="RKHJDB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目启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随着我国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的快速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展，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力需求持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配网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度提出了更高的要求。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配网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度系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存在信息孤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度不灵活、无法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足多元化需求等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，亟需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改造。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77381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提高配网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度效率和供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可靠性，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足人民日益增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的用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需求，启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了</a:t>
            </a:r>
            <a:r>
              <a:rPr sz="1500">
                <a:solidFill>
                  <a:srgbClr val="FFFFFF"/>
                </a:solidFill>
                <a:latin typeface="LMLJQQ+RWKOSK+MicrosoftYaHei"/>
                <a:cs typeface="LMLJQQ+RWKOSK+MicrosoftYaHei"/>
              </a:rPr>
              <a:t>91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配网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度系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设项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目重要性分析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该项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目是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配网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代化的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措，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于提高供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可靠性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量具有重要意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该项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施将有助于整合配网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信息共享，提高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度决策的科学性和准确性。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该项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将推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相关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展，</a:t>
            </a:r>
          </a:p>
          <a:p>
            <a:pPr marL="2857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为经济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注入新的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RKHJDB+MS-UIGothic"/>
                <a:cs typeface="RKHJDB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44269" y="2235572"/>
            <a:ext cx="350739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自</a:t>
            </a:r>
            <a:r>
              <a:rPr sz="1500">
                <a:solidFill>
                  <a:srgbClr val="FFFDFD"/>
                </a:solidFill>
                <a:latin typeface="LMLJQQ+RWKOSK+MicrosoftYaHei"/>
                <a:cs typeface="LMLJQQ+RWKOSK+MicrosoftYaHei"/>
              </a:rPr>
              <a:t>2010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年以来，我国配网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度系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了多次升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改造，但仍无法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足日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益增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的用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需求。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未来几年，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该项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目将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深化建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更加全面、智能的配网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度管理。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55490" y="4207883"/>
            <a:ext cx="346949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目前，</a:t>
            </a:r>
            <a:r>
              <a:rPr sz="1500">
                <a:solidFill>
                  <a:srgbClr val="FFFDFD"/>
                </a:solidFill>
                <a:latin typeface="LMLJQQ+RWKOSK+MicrosoftYaHei"/>
                <a:cs typeface="LMLJQQ+RWKOSK+MicrosoftYaHei"/>
              </a:rPr>
              <a:t>91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配网全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度系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已完成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初步建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，具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了基本的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度功能，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但在智能化、自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化方面仍有提升空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架构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GJWOQ+COHRIR+MicrosoftYaHei-Bold"/>
                <a:cs typeface="LGJWOQ+COHRI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GJWOQ+COHRIR+MicrosoftYaHei-Bold"/>
                <a:cs typeface="LGJWOQ+COHRI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GJWOQ+COHRIR+MicrosoftYaHei-Bold"/>
                <a:cs typeface="LGJWOQ+COHRI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KHJDB+MS-UIGothic"/>
                <a:cs typeface="RKHJDB+MS-UIGothic"/>
              </a:rPr>
              <a:t>架构概述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KHJDB+MS-UIGothic"/>
                <a:cs typeface="RKHJDB+MS-UIGothic"/>
              </a:rPr>
              <a:t>硬件配置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KHJDB+MS-UIGothic"/>
                <a:cs typeface="RKHJDB+MS-UIGothic"/>
              </a:rPr>
              <a:t>数据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库设计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主要功能模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FFF"/>
                </a:solidFill>
                <a:latin typeface="RKHJDB+MS-UIGothic"/>
                <a:cs typeface="RKHJDB+MS-UIGothic"/>
              </a:rPr>
              <a:t>度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FFFF"/>
                </a:solidFill>
                <a:latin typeface="RKHJDB+MS-UIGothic"/>
                <a:cs typeface="RKHJDB+MS-UIGothic"/>
              </a:rPr>
              <a:t>划管理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6207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实时监</a:t>
            </a:r>
            <a:r>
              <a:rPr sz="2000" spc="25">
                <a:solidFill>
                  <a:srgbClr val="FFFFFF"/>
                </a:solidFill>
                <a:latin typeface="RKHJDB+MS-UIGothic"/>
                <a:cs typeface="RKHJDB+MS-UIGothic"/>
              </a:rPr>
              <a:t>控与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FFFFFF"/>
                </a:solidFill>
                <a:latin typeface="RKHJDB+MS-UIGothic"/>
                <a:cs typeface="RKHJDB+MS-UIGothic"/>
              </a:rPr>
              <a:t>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2000" spc="25">
                <a:solidFill>
                  <a:srgbClr val="FFFFFF"/>
                </a:solidFill>
                <a:latin typeface="RKHJDB+MS-UIGothic"/>
                <a:cs typeface="RKHJDB+MS-UIGothic"/>
              </a:rPr>
              <a:t>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RKHJDB+MS-UIGothic"/>
                <a:cs typeface="RKHJDB+MS-UIGothic"/>
              </a:rPr>
              <a:t>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动应</a:t>
            </a:r>
            <a:r>
              <a:rPr sz="2000">
                <a:solidFill>
                  <a:srgbClr val="FFFFFF"/>
                </a:solidFill>
                <a:latin typeface="RKHJDB+MS-UIGothic"/>
                <a:cs typeface="RKHJDB+MS-UIGothic"/>
              </a:rPr>
              <a:t>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实现调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划的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编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制、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核、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布等功能，支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持多种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度策略和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化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算法。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配网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设备进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异常情况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警，提高故障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理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效率。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提供丰富的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分析和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表功能，帮助用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面了解配网运行状况和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化决策。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动终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用，方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员实时查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看配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网运行状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和接收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度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HJDB+MS-UIGothic"/>
                <a:cs typeface="RKHJDB+MS-UIGothic"/>
              </a:rPr>
              <a:t>指令。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关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键</a:t>
            </a:r>
            <a:r>
              <a:rPr sz="3000">
                <a:solidFill>
                  <a:srgbClr val="00B6FF"/>
                </a:solidFill>
                <a:latin typeface="RKHJDB+MS-UIGothic"/>
                <a:cs typeface="RKHJDB+MS-UIGothic"/>
              </a:rPr>
              <a:t>技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术实现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LJQQ+RWKOSK+MicrosoftYaHei"/>
                <a:cs typeface="LMLJQQ+RWKOS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LJQQ+RWKOSK+MicrosoftYaHei"/>
                <a:cs typeface="LMLJQQ+RWKOS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LJQQ+RWKOSK+MicrosoftYaHei"/>
                <a:cs typeface="LMLJQQ+RWKOS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MLJQQ+RWKOSK+MicrosoftYaHei"/>
                <a:cs typeface="LMLJQQ+RWKOS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RKHJDB+MS-UIGothic"/>
                <a:cs typeface="RKHJDB+MS-UIGothic"/>
              </a:rPr>
              <a:t>大数据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00B6FF"/>
                </a:solidFill>
                <a:latin typeface="RKHJDB+MS-UIGothic"/>
                <a:cs typeface="RKHJDB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RKHJDB+MS-UIGothic"/>
                <a:cs typeface="RKHJDB+MS-UIGothic"/>
              </a:rPr>
              <a:t>数据可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视</a:t>
            </a:r>
            <a:r>
              <a:rPr sz="1550">
                <a:solidFill>
                  <a:srgbClr val="00B6FF"/>
                </a:solidFill>
                <a:latin typeface="RKHJDB+MS-UIGothic"/>
                <a:cs typeface="RKHJDB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实时</a:t>
            </a:r>
            <a:r>
              <a:rPr sz="1550" spc="25">
                <a:solidFill>
                  <a:srgbClr val="00B6FF"/>
                </a:solidFill>
                <a:latin typeface="RKHJDB+MS-UIGothic"/>
                <a:cs typeface="RKHJDB+MS-UIGothic"/>
              </a:rPr>
              <a:t>通信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RKHJDB+MS-UIGothic"/>
                <a:cs typeface="RKHJDB+MS-UIGothic"/>
              </a:rPr>
              <a:t>安全性保障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https://d.book118.com/056234243235010051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PNRIOV+GSVSDJ+ArialMT</vt:lpstr>
      <vt:lpstr>Times New Roman</vt:lpstr>
      <vt:lpstr>SimSun</vt:lpstr>
      <vt:lpstr>RKHJDB+MS-UIGothic</vt:lpstr>
      <vt:lpstr>LMLJQQ+RWKOSK+MicrosoftYaHei</vt:lpstr>
      <vt:lpstr>LGJWOQ+COHRIR+MicrosoftYaHei-Bold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2024-09-18T00:42:18.770</cp:lastPrinted>
  <dcterms:created xsi:type="dcterms:W3CDTF">2024-09-17T16:42:18Z</dcterms:created>
  <dcterms:modified xsi:type="dcterms:W3CDTF">2024-09-17T16:42:19Z</dcterms:modified>
</cp:coreProperties>
</file>