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B8A8F-ABE2-4131-A103-3D3D3CBD6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E980E-525F-412F-9E81-5E408FC78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9C54C-C90B-44BF-B71E-AA054AF5B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D8F720-062A-4C53-B0A7-4D63B65E1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AF6DE5-0A5E-4FF1-B8C5-7CA35BC17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826B3C-DDF8-4035-9A29-9C7DA3C93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DB21AA-036F-4D29-B45C-BCE4ADE15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FA462B-D306-4506-8029-6354FA52C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86328E-BAE8-416E-A438-E942DE002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F5A96-A521-4BDF-9AD6-00EFF66D7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84C90-7273-4C17-88DA-2E0FADA73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235203040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服务态度与服务意识提升\n## 1.服务态度与服务意识的重要性\n### 1.1 服务态度与服务意识对企业形象的影响\n### 1.2 服务态度与服务意识对客户满意度的影响\n### 1.3 服务态度与服务意识对员工个人发展的影响\n## 2.服务态度与服务意识的现状分析\n### 2.1 当前服务态度与服务意识的优点与不足\n### 2.2 影响服务态度与服务意识的因素分析\n### 2.3 服务态度与服务意识问题案例分析\n## 3.提高服务态度与服务意识的策略与方法\n### 3.1 培训与教育：提升员工的服务意识\n### 3.2 激励机制：激发员工的服务热情\n### 3.3 企业文化：培养员工的服务心态\n## 4.服务态度与服务意识在企业中的应用实践\n### 4.1 优质服务为企业创造的价值\n### 4.2 企业内部服务态度与服务意识的推广与实施\n### 4.3 企业服务态度与服务意识提升的案例分析\n## 5.总结与展望\n### 5.1 服务态度与服务意识提升的成果总结\n### 5.2 服务态度与服务意识未来的发展趋势\n### 5.3 企业如何持续优化服务态度与服务意识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服务态度与服务意识提升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服务态度与服务意识的重要性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6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企业形象是企业的一张名片</a:t>
                </a:r>
                <a:endParaRPr/>
              </a:p>
            </p:txBody>
          </p:sp>
          <p:sp>
            <p:nvSpPr>
              <p:cNvPr id="16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良好的服务态度和服务意识能够提升企业形象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帮助企业树立良好的口碑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增强企业在市场中的竞争力</a:t>
                </a:r>
                <a:endParaRPr/>
              </a:p>
            </p:txBody>
          </p:sp>
        </p:grpSp>
        <p:grpSp>
          <p:nvGrpSpPr>
            <p:cNvPr id="17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服务态度与服务意识是企业文化的体现</a:t>
                </a:r>
                <a:endParaRPr/>
              </a:p>
            </p:txBody>
          </p:sp>
          <p:sp>
            <p:nvSpPr>
              <p:cNvPr id="17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反映企业的价值观和管理水平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影响企业员工的凝聚力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塑造企业的品牌形象</a:t>
                </a:r>
                <a:endParaRPr/>
              </a:p>
            </p:txBody>
          </p:sp>
        </p:grpSp>
        <p:grpSp>
          <p:nvGrpSpPr>
            <p:cNvPr id="17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服务态度与服务意识影响客户的信任度</a:t>
                </a:r>
                <a:endParaRPr/>
              </a:p>
            </p:txBody>
          </p:sp>
          <p:sp>
            <p:nvSpPr>
              <p:cNvPr id="17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良好的服务态度和服务意识能够赢得客户的信任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增加客户的忠诚度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为企业带来更多的客户和商机</a:t>
                </a:r>
                <a:endParaRPr/>
              </a:p>
            </p:txBody>
          </p:sp>
        </p:grpSp>
      </p:grpSp>
      <p:pic>
        <p:nvPicPr>
          <p:cNvPr id="17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服务态度与服务意识对企业形象的影响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7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服务态度与服务意识直接影响客户的满意度</a:t>
                </a:r>
                <a:endParaRPr/>
              </a:p>
            </p:txBody>
          </p:sp>
          <p:sp>
            <p:nvSpPr>
              <p:cNvPr id="18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热情、专业的服务态度能够让客户感受到尊重和关爱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高效、周到的服务意识能够让客户感受到便捷和满意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从而提高客户满意度和忠诚度</a:t>
                </a:r>
                <a:endParaRPr/>
              </a:p>
            </p:txBody>
          </p:sp>
        </p:grpSp>
        <p:grpSp>
          <p:nvGrpSpPr>
            <p:cNvPr id="18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服务态度与服务意识影响客户的消费体验</a:t>
                </a:r>
                <a:endParaRPr/>
              </a:p>
            </p:txBody>
          </p:sp>
          <p:sp>
            <p:nvSpPr>
              <p:cNvPr id="18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良好的服务态度和服务意识能够提升客户的消费体验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使客户更愿意为企业产品和服务付费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提高企业的盈利能力</a:t>
                </a:r>
                <a:endParaRPr/>
              </a:p>
            </p:txBody>
          </p:sp>
        </p:grpSp>
        <p:grpSp>
          <p:nvGrpSpPr>
            <p:cNvPr id="19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服务态度与服务意识影响客户口碑的传播</a:t>
                </a:r>
                <a:endParaRPr/>
              </a:p>
            </p:txBody>
          </p:sp>
          <p:sp>
            <p:nvSpPr>
              <p:cNvPr id="19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良好的服务态度和服务意识能够赢得客户的赞誉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使客户更愿意向亲朋好友推荐企业的产品和服务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提高企业的市场份额和知名度</a:t>
                </a:r>
                <a:endParaRPr/>
              </a:p>
            </p:txBody>
          </p: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服务态度与服务意识对客户满意度的影响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9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良好的服务态度和服务意识能够提升员工的专业素养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使员工在工作中得到更多的学习和成长机会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提高员工的职业竞争力</a:t>
                </a:r>
                <a:endParaRPr/>
              </a:p>
            </p:txBody>
          </p:sp>
          <p:sp>
            <p:nvSpPr>
              <p:cNvPr id="1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服务态度与服务意识影响员工的职业发展</a:t>
                </a:r>
                <a:endParaRPr/>
              </a:p>
            </p:txBody>
          </p:sp>
        </p:grpSp>
        <p:grpSp>
          <p:nvGrpSpPr>
            <p:cNvPr id="20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良好的服务态度和服务意识能够促进员工之间的沟通与协作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增强团队的凝聚力和执行力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提高团队的整体绩效</a:t>
                </a:r>
                <a:endParaRPr/>
              </a:p>
            </p:txBody>
          </p:sp>
          <p:sp>
            <p:nvSpPr>
              <p:cNvPr id="20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服务态度与服务意识影响员工的团队协作</a:t>
                </a:r>
                <a:endParaRPr/>
              </a:p>
            </p:txBody>
          </p:sp>
        </p:grpSp>
        <p:grpSp>
          <p:nvGrpSpPr>
            <p:cNvPr id="20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良好的服务态度和服务意识能够赢得上级和同事的认可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使员工在晋升机会中更具优势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提高员工的职业满意度和忠诚度</a:t>
                </a:r>
                <a:endParaRPr/>
              </a:p>
            </p:txBody>
          </p:sp>
          <p:sp>
            <p:nvSpPr>
              <p:cNvPr id="20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服务态度与服务意识影响员工的晋升机会</a:t>
                </a:r>
                <a:endParaRPr/>
              </a:p>
            </p:txBody>
          </p:sp>
        </p:grpSp>
      </p:grpSp>
      <p:pic>
        <p:nvPicPr>
          <p:cNvPr id="20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0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服务态度与服务意识对员工个人发展的影响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服务态度与服务意识的现状分析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优点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越来越多的企业认识到服务态度和服务意识的重要性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企业在培训和服务流程方面进行改进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员工的服务态度和服务意识得到了一定程度的提升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不足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部分企业服务态度和服务意识仍然较差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企业对服务态度和服务意识的重视程度不够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缺乏有效的激励和考核机制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当前服务态度与服务意识的优点与不足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影响服务态度与服务意识的因素分析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35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企业文化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企业文化对员工的服务态度和服务意识有重要影响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积极向上的企业文化能够激发员工的服务热情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消极的企业文化会导致员工服务态度和服务意识的缺失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培训与教育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培训与教育是提升员工服务态度和服务意识的重要手段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缺乏培训与教育会导致员工服务水平参差不齐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企业应加大对员工服务态度和服务意识的培训与教育力度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激励机制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激励机制对员工的服务态度和服务意识有重要影响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合理的激励机制能够激发员工的服务热情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企业应建立有效的激励机制，提高员工的服务态度和服务意识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案例一：某酒店服务态度恶劣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影响客户满意度和酒店声誉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给企业带来负面影响和损失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提示企业应加强员工服务态度和服务意识的培训与考核</a:t>
                </a:r>
                <a:endParaRPr/>
              </a:p>
            </p:txBody>
          </p:sp>
          <p:sp>
            <p:nvSpPr>
              <p:cNvPr id="25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案例二：某电商平台售后服务不到位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影响客户满意度和忠诚度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给企业带来客户流失和市场份额下降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提示企业应提高员工的服务意识，优化售后服务流程</a:t>
                </a:r>
                <a:endParaRPr/>
              </a:p>
            </p:txBody>
          </p:sp>
          <p:sp>
            <p:nvSpPr>
              <p:cNvPr id="26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案例三：某企业员工服务态度冷淡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影响企业内部团队协作和执行力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给企业带来管理难题和人才流失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提示企业应加强企业文化建设，提高员工的服务态度和服务意识</a:t>
                </a:r>
                <a:endParaRPr/>
              </a:p>
            </p:txBody>
          </p:sp>
          <p:sp>
            <p:nvSpPr>
              <p:cNvPr id="26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服务态度与服务意识问题案例分析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提高服务态度与服务意识的策略与方法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加强员工服务态度与服务意识的培训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定期组织服务态度与服务意识培训课程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邀请行业专家和管理人员进行授课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通过案例分析、角色扮演等方式进行实践操作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建立完善的培训体系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设定明确的培训目标和内容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制定合理的培训计划和安排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对培训效果进行评估和反馈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营造积极向上的企业文化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加强对企业文化的宣传和推广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鼓励员工积极参与企业文化建设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通过企业文化引导员工形成良好的服务态度和服务意识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培训与教育：提升员工的服务意识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https://d.book118.com/056235203040010053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服务态度与服务意识提升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2024-09-19T21:43:27.136</cp:lastPrinted>
  <dcterms:created xsi:type="dcterms:W3CDTF">2024-09-19T13:43:27Z</dcterms:created>
  <dcterms:modified xsi:type="dcterms:W3CDTF">2024-09-19T13:43:29Z</dcterms:modified>
</cp:coreProperties>
</file>