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5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F975-AF54-4C20-A35F-3916196F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317CF-AD1B-482C-985F-6F96EB3B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F7C1C-F85B-4F09-9AB1-B803FE4B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F6DFA-7716-484E-82B9-0DCF31FC7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E3C31-CAFD-469F-BA90-78DA3BF1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79D90-B5F9-42F9-B281-9F8E5A7FB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3FE77-8F2F-42EA-93E5-F4FE5A28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E3D17-E653-4EE7-9ADF-EBA1AF607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82063-7774-44EF-B189-70FE18607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EF266-8C9F-4490-9EFB-E5DFF23A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65A32-7DE0-498B-9D25-BD121D29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541" r:id="rId2"/>
    <p:sldLayoutId id="2147495542" r:id="rId3"/>
    <p:sldLayoutId id="2147495543" r:id="rId4"/>
    <p:sldLayoutId id="2147495544" r:id="rId5"/>
    <p:sldLayoutId id="2147495545" r:id="rId6"/>
    <p:sldLayoutId id="2147495546" r:id="rId7"/>
    <p:sldLayoutId id="2147495547" r:id="rId8"/>
    <p:sldLayoutId id="2147495548" r:id="rId9"/>
    <p:sldLayoutId id="2147495549" r:id="rId10"/>
    <p:sldLayoutId id="214749555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400412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传统与现代在高中教育中的融合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传统与现代在高中教育中的重要性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传统与现代在高中教育中的融合实践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传统与现代在高中教育融合中的案例分析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高中教育融合中存在的问题与对策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传统与现代在高中教育融合中的价值取向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895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传统与现代在高中教育中的重要性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传统文化的传承价值</a:t>
            </a:r>
            <a:endParaRPr lang="zh-CN" altLang="en-US"/>
          </a:p>
        </p:txBody>
      </p:sp>
      <p:sp>
        <p:nvSpPr>
          <p:cNvPr id="1049036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传统文化是民族认同的标志，有助于培养学生的民族自豪感和文化自信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2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传统文化蕴含着丰富的智慧和价值观，能够引导学生树立正确的道德观念和价值取向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8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传统文化的传承和发展有助于维护文化多样性，促进文化交流与融合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传统文化的教育可以提高学生的审美能力和艺术修养，丰富学生的精神世界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现代教育的创新意义</a:t>
            </a:r>
            <a:endParaRPr lang="zh-CN" altLang="en-US"/>
          </a:p>
        </p:txBody>
      </p:sp>
      <p:sp>
        <p:nvSpPr>
          <p:cNvPr id="1049100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6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培养创新思维：鼓励学生独立思考，挑战传统观念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8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0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6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科技应用：利用现代科技手段提高教学质量和效果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8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0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跨学科融合：打破传统学科界限，促进学生综合素质发展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8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0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6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实践教学：注重实践操作能力培养，提高学生动手能力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8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融合的必要性及挑战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传统教育的重要性：传承文化，培养道德观念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融合的挑战：如何平衡传统与现代，避免冲突和矛盾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应对策略：创新教学方式，加强师资培训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现代教育的必要性：适应社会发展，提高竞争力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260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传统与现代在高中教育中的融合实践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课程设置与融合方式</a:t>
            </a:r>
            <a:endParaRPr lang="zh-CN" altLang="en-US"/>
          </a:p>
        </p:txBody>
      </p:sp>
      <p:sp>
        <p:nvSpPr>
          <p:cNvPr id="1049342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4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6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传统课程与现代课程相结合，注重培养学生的综合素质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50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2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4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引入现代科技手段，如数字化教学资源、在线课程等，提高教学效果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5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58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0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开展跨学科融合教学，促进学生知识体系的构建和创新能力培养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6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66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8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结合传统文化元素，开设特色课程，增强学生的文化自信和民族自豪感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教学方法与融合策略</a:t>
            </a:r>
            <a:endParaRPr lang="zh-CN" altLang="en-US"/>
          </a:p>
        </p:txBody>
      </p:sp>
      <p:sp>
        <p:nvSpPr>
          <p:cNvPr id="10494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教学方法：采用传统与现代相结合的方式，如混合式教学、翻转课堂等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实践案例：分享一些成功的教学实践案例，展示传统与现代融合在高中教育中的实际效果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实施方式：通过课程设置、教学资源整合等方式实现传统与现代教育的融合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融合策略：将传统教育中的优秀元素与现代技术相结合，如利用信息技术手段提高教学质量和效果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校园文化与融合氛围</a:t>
            </a:r>
            <a:endParaRPr lang="zh-CN" altLang="en-US"/>
          </a:p>
        </p:txBody>
      </p:sp>
      <p:sp>
        <p:nvSpPr>
          <p:cNvPr id="104949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教师培训：对高中教师进行传统文化和现代科技等方面的培训，提高教师的文化素养和教学能力。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0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校园文化融合：鼓励不同文化背景的学生相互交流，举办多元文化节等活动，增进学生对不同文化的理解和尊重。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现代元素的引入：在高中教育中引入现代科技、艺术等元素，如开设编程、音乐、美术等课程，拓宽学生的视野和思维方式。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传统文化的传承：高中校园内举办传统文化活动，如诗词朗诵、书法比赛等，增强学生对传统文化的认同感。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PART-04</a:t>
            </a:r>
            <a:endParaRPr lang="zh-CN" altLang="en-US"/>
          </a:p>
        </p:txBody>
      </p:sp>
      <p:sp>
        <p:nvSpPr>
          <p:cNvPr id="1049566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传统与现代在高中教育融合中的案例分析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成功案例介绍</a:t>
            </a:r>
            <a:endParaRPr lang="zh-CN" altLang="en-US"/>
          </a:p>
        </p:txBody>
      </p:sp>
      <p:sp>
        <p:nvSpPr>
          <p:cNvPr id="1049648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某高中引入传统书法课程，与现代数字技术结合，提高学生的书法水平和审美意识。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656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62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23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某高中将传统历史文化融入现代课程体系，通过跨学科合作，增强学生对传统文化的理解和认同。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8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某高中利用现代科技手段，如虚拟现实、增强现实等，创新传统艺术教育方式，提升学生学习兴趣和参与度。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72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78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238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某高中与当地非遗传承人合作，将传统技艺融入现代课堂，培养学生的文化自信和传承意识。</a:t>
            </a:r>
            <a:endParaRPr lang="zh-CN" altLang="en-US" sz="2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案例分析：融合的关键要素</a:t>
            </a:r>
            <a:endParaRPr lang="zh-CN" altLang="en-US"/>
          </a:p>
        </p:txBody>
      </p:sp>
      <p:sp>
        <p:nvSpPr>
          <p:cNvPr id="10497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传统文化的传承：在高中教育中融入传统文化元素，如诗词、书法、绘画等，以培养学生的文化素养和审美能力。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现代技术的应用：利用现代科技手段，如数字化教学、在线学习等，提高高中教育的效率和效果。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跨学科的整合：将不同学科的知识进行整合，形成综合性的教育内容，以培养学生的综合素质和创新能力。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实践与理论的结合：在高中教育中注重实践与理论的结合，通过实践活动培养学生的实际操作能力和解决问题的能力。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https://d.book118.com/056240041214010042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+中文正文</vt:lpstr>
      <vt:lpstr>Office Theme</vt:lpstr>
      <vt:lpstr>传统与现代在高中教育中的融合</vt:lpstr>
      <vt:lpstr>目录</vt:lpstr>
      <vt:lpstr>添加章节标题</vt:lpstr>
      <vt:lpstr>传统与现代在高中教育中的重要性</vt:lpstr>
      <vt:lpstr>PowerPoint Presentation</vt:lpstr>
      <vt:lpstr>传统文化的传承价值</vt:lpstr>
      <vt:lpstr>现代教育的创新意义</vt:lpstr>
      <vt:lpstr>融合的必要性及挑战</vt:lpstr>
      <vt:lpstr>传统与现代在高中教育中的融合实践</vt:lpstr>
      <vt:lpstr>PowerPoint Presentation</vt:lpstr>
      <vt:lpstr>课程设置与融合方式</vt:lpstr>
      <vt:lpstr>教学方法与融合策略</vt:lpstr>
      <vt:lpstr>校园文化与融合氛围</vt:lpstr>
      <vt:lpstr>传统与现代在高中教育融合中的案例分析</vt:lpstr>
      <vt:lpstr>PowerPoint Presentation</vt:lpstr>
      <vt:lpstr>成功案例介绍</vt:lpstr>
      <vt:lpstr>案例分析：融合的关键要素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2024-09-10T10:23:58.506</cp:lastPrinted>
  <dcterms:created xsi:type="dcterms:W3CDTF">2024-09-10T02:23:58Z</dcterms:created>
  <dcterms:modified xsi:type="dcterms:W3CDTF">2024-09-10T02:24:01Z</dcterms:modified>
</cp:coreProperties>
</file>