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1" r:id="rId2"/>
    <p:sldMasterId id="2147483666" r:id="rId3"/>
  </p:sldMasterIdLst>
  <p:notesMasterIdLst>
    <p:notesMasterId r:id="rId4"/>
  </p:notesMasterIdLst>
  <p:sldIdLst>
    <p:sldId id="259" r:id="rId5"/>
    <p:sldId id="262" r:id="rId6"/>
    <p:sldId id="265" r:id="rId7"/>
    <p:sldId id="268" r:id="rId8"/>
    <p:sldId id="271" r:id="rId9"/>
    <p:sldId id="274" r:id="rId10"/>
    <p:sldId id="277" r:id="rId11"/>
    <p:sldId id="280" r:id="rId12"/>
    <p:sldId id="283" r:id="rId13"/>
    <p:sldId id="286" r:id="rId14"/>
    <p:sldId id="289" r:id="rId15"/>
    <p:sldId id="292" r:id="rId16"/>
    <p:sldId id="295" r:id="rId17"/>
    <p:sldId id="298" r:id="rId18"/>
    <p:sldId id="301" r:id="rId19"/>
    <p:sldId id="304" r:id="rId20"/>
    <p:sldId id="307" r:id="rId21"/>
    <p:sldId id="310" r:id="rId22"/>
    <p:sldId id="313" r:id="rId23"/>
    <p:sldId id="315" r:id="rId24"/>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tags" Target="tags/tag1.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heme" Target="theme/theme1.xml" /><Relationship Id="rId29" Type="http://schemas.openxmlformats.org/officeDocument/2006/relationships/tableStyles" Target="tableStyles.xml" /><Relationship Id="rId3" Type="http://schemas.openxmlformats.org/officeDocument/2006/relationships/slideMaster" Target="slideMasters/slideMaster3.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66" name="PlaceHolder 1"/>
          <p:cNvSpPr>
            <a:spLocks noGrp="1"/>
          </p:cNvSpPr>
          <p:nvPr>
            <p:ph type="sldImg"/>
          </p:nvPr>
        </p:nvSpPr>
        <p:spPr>
          <a:xfrm>
            <a:off x="216000" y="812520"/>
            <a:ext cx="7127280" cy="4008960"/>
          </a:xfrm>
          <a:prstGeom prst="rect">
            <a:avLst/>
          </a:prstGeom>
          <a:noFill/>
          <a:ln w="0">
            <a:noFill/>
          </a:ln>
        </p:spPr>
      </p:sp>
      <p:sp>
        <p:nvSpPr>
          <p:cNvPr id="67" name="PlaceHolder 2"/>
          <p:cNvSpPr>
            <a:spLocks noGrp="1"/>
          </p:cNvSpPr>
          <p:nvPr>
            <p:ph type="body" idx="37"/>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zh-CN" sz="2000" b="0" strike="noStrike" spc="-1">
                <a:solidFill>
                  <a:srgbClr val="000000"/>
                </a:solidFill>
                <a:latin typeface="Arial"/>
              </a:rPr>
              <a:t>点击编辑备注格式</a:t>
            </a:r>
            <a:endParaRPr lang="en-US" sz="2000" b="0" strike="noStrike" spc="-1">
              <a:solidFill>
                <a:srgbClr val="000000"/>
              </a:solidFill>
              <a:latin typeface="Arial"/>
            </a:endParaRPr>
          </a:p>
        </p:txBody>
      </p:sp>
      <p:sp>
        <p:nvSpPr>
          <p:cNvPr id="68" name="PlaceHolder 3"/>
          <p:cNvSpPr>
            <a:spLocks noGrp="1"/>
          </p:cNvSpPr>
          <p:nvPr>
            <p:ph type="hdr" idx="38"/>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&lt;页眉&gt;</a:t>
            </a:r>
            <a:endParaRPr lang="en-US" sz="1400" b="0" strike="noStrike" spc="-1">
              <a:solidFill>
                <a:srgbClr val="000000"/>
              </a:solidFill>
              <a:latin typeface="Times New Roman"/>
            </a:endParaRP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90E92505-6660-40B0-824D-F3551B8B842B}" type="slidenum">
              <a:rPr lang="en-US" sz="1400" b="0" strike="noStrike" spc="-1">
                <a:solidFill>
                  <a:srgbClr val="000000"/>
                </a:solidFill>
                <a:latin typeface="Times New Roman"/>
              </a:rPr>
              <a:t>&lt;编号&gt;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28" name="PlaceHolder 1"/>
          <p:cNvSpPr>
            <a:spLocks noGrp="1"/>
          </p:cNvSpPr>
          <p:nvPr>
            <p:ph type="sldImg"/>
          </p:nvPr>
        </p:nvSpPr>
        <p:spPr>
          <a:xfrm>
            <a:off x="685800" y="1143000"/>
            <a:ext cx="5486040" cy="3085920"/>
          </a:xfrm>
          <a:prstGeom prst="rect">
            <a:avLst/>
          </a:prstGeom>
          <a:ln w="0">
            <a:noFill/>
          </a:ln>
        </p:spPr>
      </p:sp>
      <p:sp>
        <p:nvSpPr>
          <p:cNvPr id="329" name="PlaceHolder 2"/>
          <p:cNvSpPr>
            <a:spLocks noGrp="1"/>
          </p:cNvSpPr>
          <p:nvPr>
            <p:ph type="body" idx="38"/>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0"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1" name="PlaceHolder 1"/>
          <p:cNvSpPr>
            <a:spLocks noGrp="1"/>
          </p:cNvSpPr>
          <p:nvPr>
            <p:ph type="sldImg"/>
          </p:nvPr>
        </p:nvSpPr>
        <p:spPr>
          <a:xfrm>
            <a:off x="685800" y="1143000"/>
            <a:ext cx="5486040" cy="3085920"/>
          </a:xfrm>
          <a:prstGeom prst="rect">
            <a:avLst/>
          </a:prstGeom>
          <a:ln w="0">
            <a:noFill/>
          </a:ln>
        </p:spPr>
      </p:sp>
      <p:sp>
        <p:nvSpPr>
          <p:cNvPr id="332" name="PlaceHolder 2"/>
          <p:cNvSpPr>
            <a:spLocks noGrp="1"/>
          </p:cNvSpPr>
          <p:nvPr>
            <p:ph type="body" idx="39"/>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3"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4" name="PlaceHolder 1"/>
          <p:cNvSpPr>
            <a:spLocks noGrp="1"/>
          </p:cNvSpPr>
          <p:nvPr>
            <p:ph type="sldImg"/>
          </p:nvPr>
        </p:nvSpPr>
        <p:spPr>
          <a:xfrm>
            <a:off x="685800" y="1143000"/>
            <a:ext cx="5486040" cy="3085920"/>
          </a:xfrm>
          <a:prstGeom prst="rect">
            <a:avLst/>
          </a:prstGeom>
          <a:ln w="0">
            <a:noFill/>
          </a:ln>
        </p:spPr>
      </p:sp>
      <p:sp>
        <p:nvSpPr>
          <p:cNvPr id="335" name="PlaceHolder 2"/>
          <p:cNvSpPr>
            <a:spLocks noGrp="1"/>
          </p:cNvSpPr>
          <p:nvPr>
            <p:ph type="body" idx="40"/>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6"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37" name="PlaceHolder 1"/>
          <p:cNvSpPr>
            <a:spLocks noGrp="1"/>
          </p:cNvSpPr>
          <p:nvPr>
            <p:ph type="sldImg"/>
          </p:nvPr>
        </p:nvSpPr>
        <p:spPr>
          <a:xfrm>
            <a:off x="685800" y="1143000"/>
            <a:ext cx="5486040" cy="3085920"/>
          </a:xfrm>
          <a:prstGeom prst="rect">
            <a:avLst/>
          </a:prstGeom>
          <a:ln w="0">
            <a:noFill/>
          </a:ln>
        </p:spPr>
      </p:sp>
      <p:sp>
        <p:nvSpPr>
          <p:cNvPr id="338" name="PlaceHolder 2"/>
          <p:cNvSpPr>
            <a:spLocks noGrp="1"/>
          </p:cNvSpPr>
          <p:nvPr>
            <p:ph type="body" idx="41"/>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39" name="PlaceHolder 3"/>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40" name="PlaceHolder 1"/>
          <p:cNvSpPr>
            <a:spLocks noGrp="1"/>
          </p:cNvSpPr>
          <p:nvPr>
            <p:ph type="sldImg"/>
          </p:nvPr>
        </p:nvSpPr>
        <p:spPr>
          <a:xfrm>
            <a:off x="685800" y="1143000"/>
            <a:ext cx="5486040" cy="3085920"/>
          </a:xfrm>
          <a:prstGeom prst="rect">
            <a:avLst/>
          </a:prstGeom>
          <a:ln w="0">
            <a:noFill/>
          </a:ln>
        </p:spPr>
      </p:sp>
      <p:sp>
        <p:nvSpPr>
          <p:cNvPr id="341" name="PlaceHolder 2"/>
          <p:cNvSpPr>
            <a:spLocks noGrp="1"/>
          </p:cNvSpPr>
          <p:nvPr>
            <p:ph type="body" idx="42"/>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342" name="PlaceHolder 3"/>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p>
            <a:pPr indent="0">
              <a:buNone/>
            </a:pPr>
            <a:endParaRPr lang="en-US" sz="1200" b="0" strike="noStrike" spc="-1">
              <a:solidFill>
                <a:srgbClr val="000000"/>
              </a:solidFill>
              <a:latin typeface="Times New Roman"/>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467FF5A-130C-4CAD-87D9-F1A2F3E4AB1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4A89598-3613-425A-A1C1-F0332A1FF6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09165274-0DD9-4AD9-81C7-4B511534D6F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D8AFE0A7-267D-4F8D-AA4A-ED88325096E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25E8272-3097-44F4-8E4A-9F63D0146FA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DE411E9-497F-4D40-AD71-5DBA96BD02E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C3278B38-615A-45B6-8DA6-7D25E704E64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C842846-4DF1-4A77-A541-50F8071507E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E91DBCB-84D9-4407-AC32-506866E06B8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187A0363-8FDF-4966-A34E-A48C5C4579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19AE833-55F6-4A7C-9983-DB5AA1E2849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5" name="PlaceHolder 1"/>
          <p:cNvSpPr>
            <a:spLocks noGrp="1"/>
          </p:cNvSpPr>
          <p:nvPr>
            <p:ph type="title"/>
          </p:nvPr>
        </p:nvSpPr>
        <p:spPr>
          <a:xfrm>
            <a:off x="1198800" y="2484000"/>
            <a:ext cx="9798840" cy="101844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Arial"/>
            </a:endParaRPr>
          </a:p>
        </p:txBody>
      </p:sp>
      <p:sp>
        <p:nvSpPr>
          <p:cNvPr id="6" name="PlaceHolder 2"/>
          <p:cNvSpPr>
            <a:spLocks noGrp="1"/>
          </p:cNvSpPr>
          <p:nvPr>
            <p:ph type="subTitle" idx="4"/>
          </p:nvPr>
        </p:nvSpPr>
        <p:spPr>
          <a:xfrm>
            <a:off x="1198800" y="3526920"/>
            <a:ext cx="9798840" cy="53820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7" name="PlaceHolder 4"/>
          <p:cNvSpPr>
            <a:spLocks noGrp="1"/>
          </p:cNvSpPr>
          <p:nvPr>
            <p:ph type="sldNum" idx="3"/>
          </p:nvPr>
        </p:nvSpPr>
        <p:spPr/>
        <p:txBody>
          <a:bodyPr/>
          <a:lstStyle/>
          <a:p>
            <a:fld id="{0B05D11D-04B7-4BEE-9ED3-D1A4CC0BD49D}" type="slidenum">
              <a:t>&lt;#&gt;</a:t>
            </a:fld>
          </a:p>
        </p:txBody>
      </p:sp>
      <p:sp>
        <p:nvSpPr>
          <p:cNvPr id="8" name="PlaceHolder 5"/>
          <p:cNvSpPr>
            <a:spLocks noGrp="1"/>
          </p:cNvSpPr>
          <p:nvPr>
            <p:ph type="dt" idx="1"/>
          </p:nvPr>
        </p:nvSpPr>
        <p:spPr/>
        <p:txBody>
          <a:bodyPr/>
          <a:lstStyle/>
          <a:p>
            <a:endParaRPr lang="zh-CN"/>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78296434-3526-4761-BEF9-454A62AC3238}" type="slidenum">
              <a:t>&lt;#&gt;</a:t>
            </a:fld>
          </a:p>
        </p:txBody>
      </p:sp>
      <p:sp>
        <p:nvSpPr>
          <p:cNvPr id="4" name="PlaceHolder 3"/>
          <p:cNvSpPr>
            <a:spLocks noGrp="1"/>
          </p:cNvSpPr>
          <p:nvPr>
            <p:ph type="dt" idx="25"/>
          </p:nvPr>
        </p:nvSpPr>
        <p:spPr/>
        <p:txBody>
          <a:bodyPr/>
          <a:lstStyle/>
          <a:p>
            <a:endParaRPr lang="zh-CN"/>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 name="PlaceHolder 1"/>
          <p:cNvSpPr>
            <a:spLocks noGrp="1"/>
          </p:cNvSpPr>
          <p:nvPr>
            <p:ph type="title"/>
          </p:nvPr>
        </p:nvSpPr>
        <p:spPr>
          <a:xfrm>
            <a:off x="1198800" y="914400"/>
            <a:ext cx="9798840" cy="2570040"/>
          </a:xfrm>
          <a:prstGeom prst="rect">
            <a:avLst/>
          </a:prstGeom>
          <a:noFill/>
          <a:ln w="0">
            <a:noFill/>
          </a:ln>
        </p:spPr>
        <p:txBody>
          <a:bodyPr lIns="90000" tIns="46800" rIns="90000" bIns="46800" anchor="b">
            <a:normAutofit/>
          </a:bodyPr>
          <a:lstStyle/>
          <a:p>
            <a:pPr indent="0" algn="ctr" defTabSz="914400">
              <a:lnSpc>
                <a:spcPct val="100000"/>
              </a:lnSpc>
              <a:buNone/>
            </a:pPr>
            <a:r>
              <a:rPr lang="zh-CN" sz="6000" b="1" strike="noStrike" spc="299">
                <a:solidFill>
                  <a:schemeClr val="dk1">
                    <a:lumMod val="85000"/>
                    <a:lumOff val="15000"/>
                  </a:schemeClr>
                </a:solidFill>
                <a:latin typeface="Arial"/>
                <a:ea typeface="微软雅黑"/>
              </a:rPr>
              <a:t>单击此处编辑母版标题样式</a:t>
            </a:r>
            <a:endParaRPr lang="en-US" sz="6000" b="0" strike="noStrike" spc="-1">
              <a:solidFill>
                <a:schemeClr val="dk1"/>
              </a:solidFill>
              <a:latin typeface="Arial"/>
            </a:endParaRPr>
          </a:p>
        </p:txBody>
      </p:sp>
      <p:sp>
        <p:nvSpPr>
          <p:cNvPr id="6" name="PlaceHolder 2"/>
          <p:cNvSpPr>
            <a:spLocks noGrp="1"/>
          </p:cNvSpPr>
          <p:nvPr>
            <p:ph type="dt" idx="1"/>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2" name="PlaceHolder 3"/>
          <p:cNvSpPr>
            <a:spLocks noGrp="1"/>
          </p:cNvSpPr>
          <p:nvPr>
            <p:ph type="ftr" idx="2"/>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3" name="PlaceHolder 4"/>
          <p:cNvSpPr>
            <a:spLocks noGrp="1"/>
          </p:cNvSpPr>
          <p:nvPr>
            <p:ph type="sldNum" idx="3"/>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4" name="PlaceHolder 5"/>
          <p:cNvSpPr>
            <a:spLocks noGrp="1"/>
          </p:cNvSpPr>
          <p:nvPr>
            <p:ph type="body" idx="4"/>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0" r:id="rId1"/>
  </p:sldLayoutIdLst>
  <p:transition/>
  <p:timing/>
  <p:txStyles>
    <p:titleStyle/>
    <p:bodyStyle/>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FFFFFF"/>
        </a:solidFill>
      </p:bgPr>
    </p:bg>
    <p:spTree>
      <p:nvGrpSpPr>
        <p:cNvPr id="1" name=""/>
        <p:cNvGrpSpPr/>
        <p:nvPr/>
      </p:nvGrpSpPr>
      <p:grpSpPr>
        <a:xfrm>
          <a:off x="0" y="0"/>
          <a:ext cx="0" cy="0"/>
        </a:xfrm>
      </p:grpSpPr>
      <p:sp>
        <p:nvSpPr>
          <p:cNvPr id="50" name="PlaceHolder 1"/>
          <p:cNvSpPr>
            <a:spLocks noGrp="1"/>
          </p:cNvSpPr>
          <p:nvPr>
            <p:ph type="dt" idx="25"/>
          </p:nvPr>
        </p:nvSpPr>
        <p:spPr>
          <a:xfrm>
            <a:off x="612000" y="6314400"/>
            <a:ext cx="2699640" cy="31644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&lt;日期/时间&gt;</a:t>
            </a:r>
            <a:endParaRPr lang="en-US" sz="1400" b="0" strike="noStrike" spc="-1">
              <a:solidFill>
                <a:srgbClr val="000000"/>
              </a:solidFill>
              <a:latin typeface="Times New Roman"/>
            </a:endParaRPr>
          </a:p>
        </p:txBody>
      </p:sp>
      <p:sp>
        <p:nvSpPr>
          <p:cNvPr id="51" name="PlaceHolder 2"/>
          <p:cNvSpPr>
            <a:spLocks noGrp="1"/>
          </p:cNvSpPr>
          <p:nvPr>
            <p:ph type="ftr" idx="26"/>
          </p:nvPr>
        </p:nvSpPr>
        <p:spPr>
          <a:xfrm>
            <a:off x="4115880" y="6314400"/>
            <a:ext cx="3959640" cy="31644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&lt;页脚&gt;</a:t>
            </a:r>
            <a:endParaRPr lang="en-US" sz="1400" b="0" strike="noStrike" spc="-1">
              <a:solidFill>
                <a:srgbClr val="000000"/>
              </a:solidFill>
              <a:latin typeface="Times New Roman"/>
            </a:endParaRPr>
          </a:p>
        </p:txBody>
      </p:sp>
      <p:sp>
        <p:nvSpPr>
          <p:cNvPr id="52" name="PlaceHolder 3"/>
          <p:cNvSpPr>
            <a:spLocks noGrp="1"/>
          </p:cNvSpPr>
          <p:nvPr>
            <p:ph type="sldNum" idx="27"/>
          </p:nvPr>
        </p:nvSpPr>
        <p:spPr>
          <a:xfrm>
            <a:off x="8877600" y="6314400"/>
            <a:ext cx="2699640" cy="316440"/>
          </a:xfrm>
          <a:prstGeom prst="rect">
            <a:avLst/>
          </a:prstGeom>
          <a:noFill/>
          <a:ln w="0">
            <a:noFill/>
          </a:ln>
        </p:spPr>
        <p:txBody>
          <a:bodyPr lIns="91440" tIns="45720" rIns="91440" bIns="45720" anchor="ctr">
            <a:noAutofit/>
          </a:bodyPr>
          <a:lstStyle/>
          <a:p>
            <a:pPr indent="0">
              <a:buNone/>
            </a:pPr>
            <a:endParaRPr lang="en-US" sz="10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zh-CN" sz="1800" b="0" strike="noStrike" spc="-1">
                <a:solidFill>
                  <a:schemeClr val="dk1"/>
                </a:solidFill>
                <a:latin typeface="Arial"/>
              </a:rPr>
              <a:t>单击以编辑标题文本格式</a:t>
            </a:r>
            <a:endParaRPr lang="en-US" sz="1800" b="0" strike="noStrike" spc="-1">
              <a:solidFill>
                <a:schemeClr val="dk1"/>
              </a:solidFill>
              <a:latin typeface="Arial"/>
            </a:endParaRPr>
          </a:p>
        </p:txBody>
      </p:sp>
      <p:sp>
        <p:nvSpPr>
          <p:cNvPr id="54" name="PlaceHolder 5"/>
          <p:cNvSpPr>
            <a:spLocks noGrp="1"/>
          </p:cNvSpPr>
          <p:nvPr>
            <p:ph type="body" idx="28"/>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30000"/>
              </a:lnSpc>
              <a:spcBef>
                <a:spcPts val="1417"/>
              </a:spcBef>
              <a:buClr>
                <a:srgbClr val="000000"/>
              </a:buClr>
              <a:buSzPct val="45000"/>
              <a:buFont typeface="Wingdings" charset="2"/>
              <a:buChar char=""/>
              <a:tabLst>
                <a:tab pos="1609560"/>
              </a:tabLst>
            </a:pPr>
            <a:r>
              <a:rPr lang="zh-CN" sz="1800" b="0" strike="noStrike" spc="148">
                <a:solidFill>
                  <a:schemeClr val="dk1">
                    <a:lumMod val="65000"/>
                    <a:lumOff val="35000"/>
                  </a:schemeClr>
                </a:solidFill>
                <a:latin typeface="Arial"/>
              </a:rPr>
              <a:t>点击以编辑提纲文本格式</a:t>
            </a:r>
            <a:endParaRPr lang="en-US" sz="1800" b="0" strike="noStrike" spc="148">
              <a:solidFill>
                <a:schemeClr val="dk1">
                  <a:lumMod val="65000"/>
                  <a:lumOff val="35000"/>
                </a:schemeClr>
              </a:solidFill>
              <a:latin typeface="Arial"/>
            </a:endParaRPr>
          </a:p>
          <a:p>
            <a:pPr marL="864000" lvl="1" indent="-324000">
              <a:lnSpc>
                <a:spcPct val="120000"/>
              </a:lnSpc>
              <a:spcBef>
                <a:spcPts val="1134"/>
              </a:spcBef>
              <a:buClr>
                <a:srgbClr val="000000"/>
              </a:buClr>
              <a:buSzPct val="75000"/>
              <a:buFont typeface="Symbol" charset="2"/>
              <a:buChar char=""/>
              <a:tabLst>
                <a:tab pos="1609560"/>
              </a:tabLst>
            </a:pPr>
            <a:r>
              <a:rPr lang="zh-CN" sz="1600" b="0" strike="noStrike" spc="148">
                <a:solidFill>
                  <a:schemeClr val="dk1">
                    <a:lumMod val="65000"/>
                    <a:lumOff val="35000"/>
                  </a:schemeClr>
                </a:solidFill>
                <a:latin typeface="Arial"/>
              </a:rPr>
              <a:t>第二提纲级别</a:t>
            </a:r>
            <a:endParaRPr lang="en-US" sz="1600" b="0" strike="noStrike" spc="148">
              <a:solidFill>
                <a:schemeClr val="dk1">
                  <a:lumMod val="65000"/>
                  <a:lumOff val="35000"/>
                </a:schemeClr>
              </a:solidFill>
              <a:latin typeface="Arial"/>
            </a:endParaRPr>
          </a:p>
          <a:p>
            <a:pPr marL="1296000" lvl="2" indent="-288000">
              <a:lnSpc>
                <a:spcPct val="120000"/>
              </a:lnSpc>
              <a:spcBef>
                <a:spcPts val="850"/>
              </a:spcBef>
              <a:buClr>
                <a:srgbClr val="000000"/>
              </a:buClr>
              <a:buSzPct val="45000"/>
              <a:buFont typeface="Wingdings" charset="2"/>
              <a:buChar char=""/>
              <a:tabLst>
                <a:tab pos="1609560"/>
              </a:tabLst>
            </a:pPr>
            <a:r>
              <a:rPr lang="zh-CN" sz="1400" b="0" strike="noStrike" spc="148">
                <a:solidFill>
                  <a:schemeClr val="dk1">
                    <a:lumMod val="65000"/>
                    <a:lumOff val="35000"/>
                  </a:schemeClr>
                </a:solidFill>
                <a:latin typeface="Arial"/>
              </a:rPr>
              <a:t>第三提纲级别</a:t>
            </a:r>
            <a:endParaRPr lang="en-US" sz="1400" b="0" strike="noStrike" spc="148">
              <a:solidFill>
                <a:schemeClr val="dk1">
                  <a:lumMod val="65000"/>
                  <a:lumOff val="35000"/>
                </a:schemeClr>
              </a:solidFill>
              <a:latin typeface="Arial"/>
            </a:endParaRPr>
          </a:p>
          <a:p>
            <a:pPr marL="1728000" lvl="3" indent="-216000">
              <a:lnSpc>
                <a:spcPct val="120000"/>
              </a:lnSpc>
              <a:spcBef>
                <a:spcPts val="567"/>
              </a:spcBef>
              <a:buClr>
                <a:srgbClr val="000000"/>
              </a:buClr>
              <a:buSzPct val="75000"/>
              <a:buFont typeface="Symbol" charset="2"/>
              <a:buChar char=""/>
              <a:tabLst>
                <a:tab pos="1609560"/>
              </a:tabLst>
            </a:pPr>
            <a:r>
              <a:rPr lang="zh-CN" sz="1400" b="0" strike="noStrike" spc="148">
                <a:solidFill>
                  <a:schemeClr val="dk1">
                    <a:lumMod val="65000"/>
                    <a:lumOff val="35000"/>
                  </a:schemeClr>
                </a:solidFill>
                <a:latin typeface="Arial"/>
              </a:rPr>
              <a:t>第四提纲级别</a:t>
            </a:r>
            <a:endParaRPr lang="en-US" sz="1400" b="0" strike="noStrike" spc="148">
              <a:solidFill>
                <a:schemeClr val="dk1">
                  <a:lumMod val="65000"/>
                  <a:lumOff val="35000"/>
                </a:schemeClr>
              </a:solidFill>
              <a:latin typeface="Arial"/>
            </a:endParaRPr>
          </a:p>
          <a:p>
            <a:pPr marL="2160000" lvl="4"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第五提纲级别</a:t>
            </a:r>
            <a:endParaRPr lang="en-US" sz="2000" b="0" strike="noStrike" spc="148">
              <a:solidFill>
                <a:schemeClr val="dk1">
                  <a:lumMod val="65000"/>
                  <a:lumOff val="35000"/>
                </a:schemeClr>
              </a:solidFill>
              <a:latin typeface="Arial"/>
            </a:endParaRPr>
          </a:p>
          <a:p>
            <a:pPr marL="2592000" lvl="5"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第六提纲级别</a:t>
            </a:r>
            <a:endParaRPr lang="en-US" sz="2000" b="0" strike="noStrike" spc="148">
              <a:solidFill>
                <a:schemeClr val="dk1">
                  <a:lumMod val="65000"/>
                  <a:lumOff val="35000"/>
                </a:schemeClr>
              </a:solidFill>
              <a:latin typeface="Arial"/>
            </a:endParaRPr>
          </a:p>
          <a:p>
            <a:pPr marL="3024000" lvl="6" indent="-216000">
              <a:lnSpc>
                <a:spcPct val="120000"/>
              </a:lnSpc>
              <a:spcBef>
                <a:spcPts val="283"/>
              </a:spcBef>
              <a:buClr>
                <a:srgbClr val="000000"/>
              </a:buClr>
              <a:buSzPct val="45000"/>
              <a:buFont typeface="Wingdings" charset="2"/>
              <a:buChar char=""/>
              <a:tabLst>
                <a:tab pos="1609560"/>
              </a:tabLst>
            </a:pPr>
            <a:r>
              <a:rPr lang="zh-CN" sz="2000" b="0" strike="noStrike" spc="148">
                <a:solidFill>
                  <a:schemeClr val="dk1">
                    <a:lumMod val="65000"/>
                    <a:lumOff val="35000"/>
                  </a:schemeClr>
                </a:solidFill>
                <a:latin typeface="Arial"/>
              </a:rPr>
              <a:t>第七提纲级别</a:t>
            </a:r>
            <a:endParaRPr lang="en-US" sz="2000" b="0" strike="noStrike" spc="148">
              <a:solidFill>
                <a:schemeClr val="dk1">
                  <a:lumMod val="65000"/>
                  <a:lumOff val="35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Lst>
  <p:transition/>
  <p:timing/>
  <p:txStyles>
    <p:titleStyle/>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1.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 Id="rId3" Type="http://schemas.openxmlformats.org/officeDocument/2006/relationships/image" Target="../media/image1.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5624022101201010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21000"/>
          </a:blip>
          <a:stretch>
            <a:fillRect/>
          </a:stretch>
        </a:blipFill>
      </p:bgPr>
    </p:bg>
    <p:spTree>
      <p:nvGrpSpPr>
        <p:cNvPr id="1" name=""/>
        <p:cNvGrpSpPr/>
        <p:nvPr/>
      </p:nvGrpSpPr>
      <p:grpSpPr>
        <a:xfrm>
          <a:off x="0" y="0"/>
          <a:ext cx="0" cy="0"/>
        </a:xfrm>
      </p:grpSpPr>
      <p:sp>
        <p:nvSpPr>
          <p:cNvPr id="72" name="PlaceHolder 1"/>
          <p:cNvSpPr>
            <a:spLocks noGrp="1"/>
          </p:cNvSpPr>
          <p:nvPr>
            <p:ph type="title"/>
          </p:nvPr>
        </p:nvSpPr>
        <p:spPr>
          <a:xfrm>
            <a:off x="791280" y="858600"/>
            <a:ext cx="9798840" cy="2570040"/>
          </a:xfrm>
          <a:prstGeom prst="rect">
            <a:avLst/>
          </a:prstGeom>
          <a:noFill/>
          <a:ln w="0">
            <a:noFill/>
          </a:ln>
        </p:spPr>
        <p:txBody>
          <a:bodyPr lIns="90000" tIns="46800" rIns="90000" bIns="46800" anchor="b">
            <a:noAutofit/>
          </a:bodyPr>
          <a:lstStyle/>
          <a:p>
            <a:pPr indent="0" algn="ctr" defTabSz="914400">
              <a:lnSpc>
                <a:spcPct val="100000"/>
              </a:lnSpc>
              <a:buNone/>
            </a:pPr>
            <a:r>
              <a:rPr lang="zh-CN" sz="6000" b="1" strike="noStrike" spc="299">
                <a:solidFill>
                  <a:schemeClr val="dk1"/>
                </a:solidFill>
                <a:latin typeface="Arial"/>
                <a:ea typeface="微软雅黑"/>
              </a:rPr>
              <a:t>用</a:t>
            </a:r>
            <a:r>
              <a:rPr lang="en-US" sz="6000" b="1" strike="noStrike" spc="299">
                <a:solidFill>
                  <a:schemeClr val="dk1"/>
                </a:solidFill>
                <a:latin typeface="Arial"/>
                <a:ea typeface="微软雅黑"/>
              </a:rPr>
              <a:t>AI</a:t>
            </a:r>
            <a:r>
              <a:rPr lang="zh-CN" sz="6000" b="1" strike="noStrike" spc="299">
                <a:solidFill>
                  <a:schemeClr val="dk1"/>
                </a:solidFill>
                <a:latin typeface="Arial"/>
                <a:ea typeface="微软雅黑"/>
              </a:rPr>
              <a:t>线多型式构建教学训</a:t>
            </a:r>
            <a:endParaRPr lang="en-US" sz="6000" b="0" strike="noStrike" spc="-1">
              <a:solidFill>
                <a:schemeClr val="dk1"/>
              </a:solidFill>
              <a:latin typeface="Arial"/>
            </a:endParaRPr>
          </a:p>
        </p:txBody>
      </p:sp>
      <p:sp>
        <p:nvSpPr>
          <p:cNvPr id="73" name="PlaceHolder 2"/>
          <p:cNvSpPr>
            <a:spLocks noGrp="1"/>
          </p:cNvSpPr>
          <p:nvPr>
            <p:ph type="subTitle" idx="4"/>
          </p:nvPr>
        </p:nvSpPr>
        <p:spPr>
          <a:xfrm>
            <a:off x="1198800" y="3560400"/>
            <a:ext cx="472680" cy="202680"/>
          </a:xfrm>
          <a:prstGeom prst="rect">
            <a:avLst/>
          </a:prstGeom>
          <a:noFill/>
          <a:ln w="0">
            <a:noFill/>
          </a:ln>
        </p:spPr>
        <p:txBody>
          <a:bodyPr lIns="90000" tIns="46800" rIns="90000" bIns="46800" anchor="t">
            <a:normAutofit fontScale="37485" lnSpcReduction="20000"/>
          </a:bodyPr>
          <a:lstStyle/>
          <a:p>
            <a:pPr indent="0" algn="ctr" defTabSz="914400">
              <a:lnSpc>
                <a:spcPct val="110000"/>
              </a:lnSpc>
              <a:spcAft>
                <a:spcPts val="1001"/>
              </a:spcAft>
              <a:buNone/>
              <a:tabLst>
                <a:tab pos="0"/>
              </a:tabLst>
            </a:pPr>
            <a:r>
              <a:rPr lang="en-US" sz="2400" b="0" strike="noStrike" spc="199">
                <a:solidFill>
                  <a:schemeClr val="dk1">
                    <a:lumMod val="65000"/>
                    <a:lumOff val="35000"/>
                  </a:schemeClr>
                </a:solidFill>
                <a:latin typeface="Arial"/>
                <a:ea typeface="微软雅黑"/>
              </a:rPr>
              <a:t> </a:t>
            </a:r>
            <a:endParaRPr lang="en-US" sz="2400" b="0" strike="noStrike" spc="-1">
              <a:solidFill>
                <a:srgbClr val="000000"/>
              </a:solidFill>
              <a:latin typeface="Arial"/>
            </a:endParaRPr>
          </a:p>
        </p:txBody>
      </p:sp>
      <p:sp>
        <p:nvSpPr>
          <p:cNvPr id="74" name="文本框 3"/>
          <p:cNvSpPr/>
          <p:nvPr/>
        </p:nvSpPr>
        <p:spPr>
          <a:xfrm>
            <a:off x="4453200" y="4485600"/>
            <a:ext cx="4063680" cy="1086840"/>
          </a:xfrm>
          <a:prstGeom prst="rect">
            <a:avLst/>
          </a:prstGeom>
          <a:noFill/>
          <a:ln w="0">
            <a:noFill/>
          </a:ln>
        </p:spPr>
        <p:style>
          <a:lnRef idx="0"/>
          <a:fillRef idx="0"/>
          <a:effectRef idx="0"/>
          <a:fontRef idx="minor"/>
        </p:style>
        <p:txBody>
          <a:bodyPr lIns="90000" tIns="45000" rIns="90000" bIns="45000" anchor="t">
            <a:noAutofit/>
          </a:bodyPr>
          <a:lstStyle/>
          <a:p>
            <a:pPr defTabSz="914400">
              <a:lnSpc>
                <a:spcPct val="100000"/>
              </a:lnSpc>
            </a:pPr>
            <a:r>
              <a:rPr lang="zh-CN" sz="1800" b="0" strike="noStrike" spc="-1">
                <a:solidFill>
                  <a:schemeClr val="dk1"/>
                </a:solidFill>
                <a:latin typeface="Arial"/>
                <a:ea typeface="微软雅黑"/>
              </a:rPr>
              <a:t>制作人：魏老师</a:t>
            </a:r>
            <a:r>
              <a:rPr lang="en-US" sz="1800" b="0" strike="noStrike" spc="-1">
                <a:solidFill>
                  <a:schemeClr val="dk1"/>
                </a:solidFill>
                <a:latin typeface="Arial"/>
                <a:ea typeface="微软雅黑"/>
              </a:rPr>
              <a:t> </a:t>
            </a:r>
            <a:endParaRPr lang="en-US" sz="1800" b="0" strike="noStrike" spc="-1">
              <a:solidFill>
                <a:srgbClr val="000000"/>
              </a:solidFill>
              <a:latin typeface="Arial"/>
            </a:endParaRPr>
          </a:p>
          <a:p>
            <a:pPr defTabSz="914400">
              <a:lnSpc>
                <a:spcPct val="100000"/>
              </a:lnSpc>
            </a:pPr>
            <a:endParaRPr lang="en-US" sz="1800" b="0" strike="noStrike" spc="-1">
              <a:solidFill>
                <a:srgbClr val="000000"/>
              </a:solidFill>
              <a:latin typeface="Arial"/>
            </a:endParaRPr>
          </a:p>
          <a:p>
            <a:pPr defTabSz="914400">
              <a:lnSpc>
                <a:spcPct val="100000"/>
              </a:lnSpc>
            </a:pPr>
            <a:r>
              <a:rPr lang="zh-CN" sz="1800" b="0" strike="noStrike" spc="-1">
                <a:solidFill>
                  <a:schemeClr val="dk1"/>
                </a:solidFill>
                <a:latin typeface="Arial"/>
                <a:ea typeface="微软雅黑"/>
              </a:rPr>
              <a:t>制作时间：</a:t>
            </a:r>
            <a:r>
              <a:rPr lang="en-US" sz="1800" b="0" strike="noStrike" spc="-1">
                <a:solidFill>
                  <a:schemeClr val="dk1"/>
                </a:solidFill>
                <a:latin typeface="Arial"/>
                <a:ea typeface="微软雅黑"/>
              </a:rPr>
              <a:t>2024</a:t>
            </a:r>
            <a:r>
              <a:rPr lang="zh-CN" sz="1800" b="0" strike="noStrike" spc="-1">
                <a:solidFill>
                  <a:schemeClr val="dk1"/>
                </a:solidFill>
                <a:latin typeface="Arial"/>
                <a:ea typeface="微软雅黑"/>
              </a:rPr>
              <a:t>年</a:t>
            </a:r>
            <a:r>
              <a:rPr lang="en-US" sz="1800" b="0" strike="noStrike" spc="-1">
                <a:solidFill>
                  <a:schemeClr val="dk1"/>
                </a:solidFill>
                <a:latin typeface="Arial"/>
                <a:ea typeface="微软雅黑"/>
              </a:rPr>
              <a:t>3</a:t>
            </a:r>
            <a:r>
              <a:rPr lang="zh-CN" sz="1800" b="0" strike="noStrike" spc="-1">
                <a:solidFill>
                  <a:schemeClr val="dk1"/>
                </a:solidFill>
                <a:latin typeface="Arial"/>
                <a:ea typeface="微软雅黑"/>
              </a:rPr>
              <a:t>月</a:t>
            </a:r>
            <a:endParaRPr lang="en-US" sz="1800" b="0" strike="noStrike" spc="-1">
              <a:solidFill>
                <a:srgbClr val="000000"/>
              </a:solidFill>
              <a:latin typeface="Arial"/>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5" name="PlaceHolder 1"/>
          <p:cNvSpPr>
            <a:spLocks noGrp="1"/>
          </p:cNvSpPr>
          <p:nvPr>
            <p:ph type="title" idx="4294967295"/>
          </p:nvPr>
        </p:nvSpPr>
        <p:spPr>
          <a:xfrm>
            <a:off x="5113080" y="969120"/>
            <a:ext cx="1865880" cy="1059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目录</a:t>
            </a:r>
            <a:endParaRPr lang="en-US" sz="3600" b="0" strike="noStrike" spc="-1">
              <a:solidFill>
                <a:schemeClr val="dk1"/>
              </a:solidFill>
              <a:latin typeface="Arial"/>
            </a:endParaRPr>
          </a:p>
        </p:txBody>
      </p:sp>
      <p:sp>
        <p:nvSpPr>
          <p:cNvPr id="76" name="content"/>
          <p:cNvSpPr/>
          <p:nvPr/>
        </p:nvSpPr>
        <p:spPr>
          <a:xfrm>
            <a:off x="798840" y="2077560"/>
            <a:ext cx="7692120" cy="4260600"/>
          </a:xfrm>
          <a:prstGeom prst="rect">
            <a:avLst/>
          </a:prstGeom>
          <a:noFill/>
          <a:ln w="0">
            <a:noFill/>
          </a:ln>
        </p:spPr>
        <p:style>
          <a:lnRef idx="0"/>
          <a:fillRef idx="0"/>
          <a:effectRef idx="0"/>
          <a:fontRef idx="minor"/>
        </p:style>
        <p:txBody>
          <a:bodyPr lIns="0" tIns="0" rIns="0" bIns="0" anchor="t">
            <a:normAutofit/>
          </a:bodyPr>
          <a:lstStyle/>
          <a:p>
            <a:r>
              <a:rPr lang="zh-CN" sz="3000" b="0" strike="noStrike" spc="-1">
                <a:solidFill>
                  <a:srgbClr val="FF0000"/>
                </a:solidFill>
                <a:latin typeface="微软雅黑"/>
                <a:ea typeface="微软雅黑"/>
              </a:rPr>
              <a:t>第</a:t>
            </a:r>
            <a:r>
              <a:rPr lang="en-US" sz="3000" b="0" strike="noStrike" spc="-1">
                <a:solidFill>
                  <a:srgbClr val="FF0000"/>
                </a:solidFill>
                <a:latin typeface="微软雅黑"/>
                <a:ea typeface="微软雅黑"/>
              </a:rPr>
              <a:t>1</a:t>
            </a:r>
            <a:r>
              <a:rPr lang="zh-CN" sz="3000" b="0" strike="noStrike" spc="-1">
                <a:solidFill>
                  <a:srgbClr val="FF0000"/>
                </a:solidFill>
                <a:latin typeface="微软雅黑"/>
                <a:ea typeface="微软雅黑"/>
              </a:rPr>
              <a:t>章  简介</a:t>
            </a:r>
            <a:endParaRPr lang="en-US" sz="3000" b="0" strike="noStrike" spc="-1">
              <a:solidFill>
                <a:srgbClr val="000000"/>
              </a:solidFill>
              <a:latin typeface="Arial"/>
            </a:endParaRPr>
          </a:p>
          <a:p>
            <a:r>
              <a:rPr lang="zh-CN" sz="3000" b="0" strike="noStrike" spc="-1">
                <a:solidFill>
                  <a:srgbClr val="FF0000"/>
                </a:solidFill>
                <a:latin typeface="微软雅黑"/>
                <a:ea typeface="微软雅黑"/>
              </a:rPr>
              <a:t>第</a:t>
            </a:r>
            <a:r>
              <a:rPr lang="en-US" sz="3000" b="0" strike="noStrike" spc="-1">
                <a:solidFill>
                  <a:srgbClr val="FF0000"/>
                </a:solidFill>
                <a:latin typeface="微软雅黑"/>
                <a:ea typeface="微软雅黑"/>
              </a:rPr>
              <a:t>2</a:t>
            </a:r>
            <a:r>
              <a:rPr lang="zh-CN" sz="3000" b="0" strike="noStrike" spc="-1">
                <a:solidFill>
                  <a:srgbClr val="FF0000"/>
                </a:solidFill>
                <a:latin typeface="微软雅黑"/>
                <a:ea typeface="微软雅黑"/>
              </a:rPr>
              <a:t>章  </a:t>
            </a:r>
            <a:r>
              <a:rPr lang="en-US" sz="3000" b="0" strike="noStrike" spc="-1">
                <a:solidFill>
                  <a:srgbClr val="FF0000"/>
                </a:solidFill>
                <a:latin typeface="微软雅黑"/>
                <a:ea typeface="微软雅黑"/>
              </a:rPr>
              <a:t>AI</a:t>
            </a:r>
            <a:r>
              <a:rPr lang="zh-CN" sz="3000" b="0" strike="noStrike" spc="-1">
                <a:solidFill>
                  <a:srgbClr val="FF0000"/>
                </a:solidFill>
                <a:latin typeface="微软雅黑"/>
                <a:ea typeface="微软雅黑"/>
              </a:rPr>
              <a:t>线多型式教学训的理论基础</a:t>
            </a:r>
            <a:endParaRPr lang="en-US" sz="3000" b="0" strike="noStrike" spc="-1">
              <a:solidFill>
                <a:srgbClr val="000000"/>
              </a:solidFill>
              <a:latin typeface="Arial"/>
            </a:endParaRPr>
          </a:p>
          <a:p>
            <a:r>
              <a:rPr lang="zh-CN" sz="3000" b="0" strike="noStrike" spc="-1">
                <a:solidFill>
                  <a:srgbClr val="FF0000"/>
                </a:solidFill>
                <a:latin typeface="微软雅黑"/>
                <a:ea typeface="微软雅黑"/>
              </a:rPr>
              <a:t>第</a:t>
            </a:r>
            <a:r>
              <a:rPr lang="en-US" sz="3000" b="0" strike="noStrike" spc="-1">
                <a:solidFill>
                  <a:srgbClr val="FF0000"/>
                </a:solidFill>
                <a:latin typeface="微软雅黑"/>
                <a:ea typeface="微软雅黑"/>
              </a:rPr>
              <a:t>3</a:t>
            </a:r>
            <a:r>
              <a:rPr lang="zh-CN" sz="3000" b="0" strike="noStrike" spc="-1">
                <a:solidFill>
                  <a:srgbClr val="FF0000"/>
                </a:solidFill>
                <a:latin typeface="微软雅黑"/>
                <a:ea typeface="微软雅黑"/>
              </a:rPr>
              <a:t>章  </a:t>
            </a:r>
            <a:r>
              <a:rPr lang="en-US" sz="3000" b="0" strike="noStrike" spc="-1">
                <a:solidFill>
                  <a:srgbClr val="FF0000"/>
                </a:solidFill>
                <a:latin typeface="微软雅黑"/>
                <a:ea typeface="微软雅黑"/>
              </a:rPr>
              <a:t>AI</a:t>
            </a:r>
            <a:r>
              <a:rPr lang="zh-CN" sz="3000" b="0" strike="noStrike" spc="-1">
                <a:solidFill>
                  <a:srgbClr val="FF0000"/>
                </a:solidFill>
                <a:latin typeface="微软雅黑"/>
                <a:ea typeface="微软雅黑"/>
              </a:rPr>
              <a:t>线多型式教学训的实践应用</a:t>
            </a:r>
            <a:endParaRPr lang="en-US" sz="3000" b="0" strike="noStrike" spc="-1">
              <a:solidFill>
                <a:srgbClr val="000000"/>
              </a:solidFill>
              <a:latin typeface="Arial"/>
            </a:endParaRPr>
          </a:p>
          <a:p>
            <a:r>
              <a:rPr lang="zh-CN" sz="3000" b="0" strike="noStrike" spc="-1">
                <a:solidFill>
                  <a:srgbClr val="FF0000"/>
                </a:solidFill>
                <a:latin typeface="微软雅黑"/>
                <a:ea typeface="微软雅黑"/>
              </a:rPr>
              <a:t>第</a:t>
            </a:r>
            <a:r>
              <a:rPr lang="en-US" sz="3000" b="0" strike="noStrike" spc="-1">
                <a:solidFill>
                  <a:srgbClr val="FF0000"/>
                </a:solidFill>
                <a:latin typeface="微软雅黑"/>
                <a:ea typeface="微软雅黑"/>
              </a:rPr>
              <a:t>4</a:t>
            </a:r>
            <a:r>
              <a:rPr lang="zh-CN" sz="3000" b="0" strike="noStrike" spc="-1">
                <a:solidFill>
                  <a:srgbClr val="FF0000"/>
                </a:solidFill>
                <a:latin typeface="微软雅黑"/>
                <a:ea typeface="微软雅黑"/>
              </a:rPr>
              <a:t>章  </a:t>
            </a:r>
            <a:r>
              <a:rPr lang="en-US" sz="3000" b="0" strike="noStrike" spc="-1">
                <a:solidFill>
                  <a:srgbClr val="FF0000"/>
                </a:solidFill>
                <a:latin typeface="微软雅黑"/>
                <a:ea typeface="微软雅黑"/>
              </a:rPr>
              <a:t>AI</a:t>
            </a:r>
            <a:r>
              <a:rPr lang="zh-CN" sz="3000" b="0" strike="noStrike" spc="-1">
                <a:solidFill>
                  <a:srgbClr val="FF0000"/>
                </a:solidFill>
                <a:latin typeface="微软雅黑"/>
                <a:ea typeface="微软雅黑"/>
              </a:rPr>
              <a:t>线多型式教学训的评估与优化</a:t>
            </a:r>
            <a:endParaRPr lang="en-US" sz="3000" b="0" strike="noStrike" spc="-1">
              <a:solidFill>
                <a:srgbClr val="000000"/>
              </a:solidFill>
              <a:latin typeface="Arial"/>
            </a:endParaRPr>
          </a:p>
          <a:p>
            <a:r>
              <a:rPr lang="zh-CN" sz="3000" b="0" strike="noStrike" spc="-1">
                <a:solidFill>
                  <a:srgbClr val="FF0000"/>
                </a:solidFill>
                <a:latin typeface="微软雅黑"/>
                <a:ea typeface="微软雅黑"/>
              </a:rPr>
              <a:t>第</a:t>
            </a:r>
            <a:r>
              <a:rPr lang="en-US" sz="3000" b="0" strike="noStrike" spc="-1">
                <a:solidFill>
                  <a:srgbClr val="FF0000"/>
                </a:solidFill>
                <a:latin typeface="微软雅黑"/>
                <a:ea typeface="微软雅黑"/>
              </a:rPr>
              <a:t>5</a:t>
            </a:r>
            <a:r>
              <a:rPr lang="zh-CN" sz="3000" b="0" strike="noStrike" spc="-1">
                <a:solidFill>
                  <a:srgbClr val="FF0000"/>
                </a:solidFill>
                <a:latin typeface="微软雅黑"/>
                <a:ea typeface="微软雅黑"/>
              </a:rPr>
              <a:t>章  </a:t>
            </a:r>
            <a:r>
              <a:rPr lang="en-US" sz="3000" b="0" strike="noStrike" spc="-1">
                <a:solidFill>
                  <a:srgbClr val="FF0000"/>
                </a:solidFill>
                <a:latin typeface="微软雅黑"/>
                <a:ea typeface="微软雅黑"/>
              </a:rPr>
              <a:t>AI</a:t>
            </a:r>
            <a:r>
              <a:rPr lang="zh-CN" sz="3000" b="0" strike="noStrike" spc="-1">
                <a:solidFill>
                  <a:srgbClr val="FF0000"/>
                </a:solidFill>
                <a:latin typeface="微软雅黑"/>
                <a:ea typeface="微软雅黑"/>
              </a:rPr>
              <a:t>线多型式教学训的未来发展</a:t>
            </a:r>
            <a:endParaRPr lang="en-US" sz="3000" b="0" strike="noStrike" spc="-1">
              <a:solidFill>
                <a:srgbClr val="000000"/>
              </a:solidFill>
              <a:latin typeface="Arial"/>
            </a:endParaRPr>
          </a:p>
          <a:p>
            <a:pPr defTabSz="914400">
              <a:lnSpc>
                <a:spcPct val="100000"/>
              </a:lnSpc>
            </a:pPr>
            <a:r>
              <a:rPr lang="zh-CN" sz="3000" b="0" strike="noStrike" spc="-1">
                <a:solidFill>
                  <a:srgbClr val="FF0000"/>
                </a:solidFill>
                <a:latin typeface="微软雅黑"/>
                <a:ea typeface="微软雅黑"/>
              </a:rPr>
              <a:t>第</a:t>
            </a:r>
            <a:r>
              <a:rPr lang="en-US" sz="3000" b="0" strike="noStrike" spc="-1">
                <a:solidFill>
                  <a:srgbClr val="FF0000"/>
                </a:solidFill>
                <a:latin typeface="微软雅黑"/>
                <a:ea typeface="微软雅黑"/>
              </a:rPr>
              <a:t>6</a:t>
            </a:r>
            <a:r>
              <a:rPr lang="zh-CN" sz="3000" b="0" strike="noStrike" spc="-1">
                <a:solidFill>
                  <a:srgbClr val="FF0000"/>
                </a:solidFill>
                <a:latin typeface="微软雅黑"/>
                <a:ea typeface="微软雅黑"/>
              </a:rPr>
              <a:t>章  总结</a:t>
            </a:r>
            <a:endParaRPr lang="en-US" sz="3000" b="0" strike="noStrike" spc="-1">
              <a:solidFill>
                <a:srgbClr val="000000"/>
              </a:solidFill>
              <a:latin typeface="Arial"/>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77"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01</a:t>
            </a:r>
            <a:endParaRPr lang="en-US" sz="1800" b="0" strike="noStrike" spc="148">
              <a:solidFill>
                <a:schemeClr val="dk1">
                  <a:lumMod val="65000"/>
                  <a:lumOff val="35000"/>
                </a:schemeClr>
              </a:solidFill>
              <a:latin typeface="Arial"/>
            </a:endParaRPr>
          </a:p>
        </p:txBody>
      </p:sp>
      <p:sp>
        <p:nvSpPr>
          <p:cNvPr id="78"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第一章 简介</a:t>
            </a:r>
            <a:endParaRPr lang="en-US" sz="3600" b="0" strike="noStrike" spc="-1">
              <a:solidFill>
                <a:schemeClr val="dk1"/>
              </a:solidFill>
              <a:latin typeface="Arial"/>
            </a:endParaRPr>
          </a:p>
        </p:txBody>
      </p:sp>
      <p:sp>
        <p:nvSpPr>
          <p:cNvPr id="79"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80"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81"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en-US" sz="3500" b="1" strike="noStrike" spc="299">
                <a:solidFill>
                  <a:schemeClr val="dk1"/>
                </a:solidFill>
                <a:latin typeface="Arial"/>
                <a:ea typeface="微软雅黑"/>
              </a:rPr>
              <a:t>AI</a:t>
            </a:r>
            <a:r>
              <a:rPr lang="zh-CN" sz="3500" b="1" strike="noStrike" spc="299">
                <a:solidFill>
                  <a:schemeClr val="dk1"/>
                </a:solidFill>
                <a:latin typeface="Arial"/>
                <a:ea typeface="微软雅黑"/>
              </a:rPr>
              <a:t>在教育训练中的应用</a:t>
            </a:r>
            <a:endParaRPr lang="en-US" sz="3500" b="0" strike="noStrike" spc="-1">
              <a:solidFill>
                <a:srgbClr val="000000"/>
              </a:solidFill>
              <a:latin typeface="Arial"/>
            </a:endParaRPr>
          </a:p>
        </p:txBody>
      </p:sp>
      <p:sp>
        <p:nvSpPr>
          <p:cNvPr id="82"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人工智能</a:t>
            </a:r>
            <a:r>
              <a:rPr lang="en-US" sz="2500" b="0" strike="noStrike" spc="148">
                <a:solidFill>
                  <a:schemeClr val="dk1"/>
                </a:solidFill>
                <a:latin typeface="Arial"/>
                <a:ea typeface="微软雅黑"/>
              </a:rPr>
              <a:t>(AI)</a:t>
            </a:r>
            <a:r>
              <a:rPr lang="zh-CN" sz="2500" b="0" strike="noStrike" spc="148">
                <a:solidFill>
                  <a:schemeClr val="dk1"/>
                </a:solidFill>
                <a:latin typeface="Arial"/>
                <a:ea typeface="微软雅黑"/>
              </a:rPr>
              <a:t>在教育训练中扮演着越来越重要的角色。通过</a:t>
            </a:r>
            <a:r>
              <a:rPr lang="en-US" sz="2500" b="0" strike="noStrike" spc="148">
                <a:solidFill>
                  <a:schemeClr val="dk1"/>
                </a:solidFill>
                <a:latin typeface="Arial"/>
                <a:ea typeface="微软雅黑"/>
              </a:rPr>
              <a:t>AI</a:t>
            </a:r>
            <a:r>
              <a:rPr lang="zh-CN" sz="2500" b="0" strike="noStrike" spc="148">
                <a:solidFill>
                  <a:schemeClr val="dk1"/>
                </a:solidFill>
                <a:latin typeface="Arial"/>
                <a:ea typeface="微软雅黑"/>
              </a:rPr>
              <a:t>技术，教学可以更加个性化、互动化，并提供实时反馈，帮助学生更好地理解知识。</a:t>
            </a:r>
            <a:r>
              <a:rPr lang="en-US" sz="2500" b="0" strike="noStrike" spc="148">
                <a:solidFill>
                  <a:schemeClr val="dk1"/>
                </a:solidFill>
                <a:latin typeface="Arial"/>
                <a:ea typeface="微软雅黑"/>
              </a:rPr>
              <a:t>AI</a:t>
            </a:r>
            <a:r>
              <a:rPr lang="zh-CN" sz="2500" b="0" strike="noStrike" spc="148">
                <a:solidFill>
                  <a:schemeClr val="dk1"/>
                </a:solidFill>
                <a:latin typeface="Arial"/>
                <a:ea typeface="微软雅黑"/>
              </a:rPr>
              <a:t>还可以提供教师助手和智能评估工具，为教学提供更多可能性。</a:t>
            </a:r>
            <a:endParaRPr lang="en-US" sz="2500" b="0" strike="noStrike" spc="-1">
              <a:solidFill>
                <a:srgbClr val="000000"/>
              </a:solidFill>
              <a:latin typeface="Arial"/>
            </a:endParaRPr>
          </a:p>
        </p:txBody>
      </p:sp>
      <p:sp>
        <p:nvSpPr>
          <p:cNvPr id="83"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84"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微软雅黑"/>
                <a:ea typeface="微软雅黑"/>
              </a:rPr>
              <a:t>AI</a:t>
            </a:r>
            <a:r>
              <a:rPr lang="zh-CN" sz="3600" b="1" strike="noStrike" spc="299">
                <a:solidFill>
                  <a:schemeClr val="dk1"/>
                </a:solidFill>
                <a:latin typeface="微软雅黑"/>
                <a:ea typeface="微软雅黑"/>
              </a:rPr>
              <a:t>线多型式构建教学训的意义</a:t>
            </a:r>
            <a:endParaRPr lang="en-US" sz="3600" b="0" strike="noStrike" spc="-1">
              <a:solidFill>
                <a:schemeClr val="dk1"/>
              </a:solidFill>
              <a:latin typeface="Arial"/>
            </a:endParaRPr>
          </a:p>
        </p:txBody>
      </p:sp>
      <p:sp>
        <p:nvSpPr>
          <p:cNvPr id="85"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探讨不同线多型式教学训的优势和劣势</a:t>
            </a:r>
            <a:endParaRPr lang="en-US" sz="1500" b="0" strike="noStrike" spc="-1">
              <a:solidFill>
                <a:srgbClr val="000000"/>
              </a:solidFill>
              <a:latin typeface="Arial"/>
            </a:endParaRPr>
          </a:p>
        </p:txBody>
      </p:sp>
      <p:sp>
        <p:nvSpPr>
          <p:cNvPr id="86"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优劣分析</a:t>
            </a:r>
            <a:endParaRPr lang="en-US" sz="2200" b="0" strike="noStrike" spc="-1">
              <a:solidFill>
                <a:srgbClr val="000000"/>
              </a:solidFill>
              <a:latin typeface="Arial"/>
            </a:endParaRPr>
          </a:p>
        </p:txBody>
      </p:sp>
      <p:sp>
        <p:nvSpPr>
          <p:cNvPr id="87"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探讨</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如何改变传统教学训的方式</a:t>
            </a:r>
            <a:endParaRPr lang="en-US" sz="1500" b="0" strike="noStrike" spc="-1">
              <a:solidFill>
                <a:srgbClr val="000000"/>
              </a:solidFill>
              <a:latin typeface="Arial"/>
            </a:endParaRPr>
          </a:p>
        </p:txBody>
      </p:sp>
      <p:sp>
        <p:nvSpPr>
          <p:cNvPr id="88"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传统教学变革</a:t>
            </a:r>
            <a:endParaRPr lang="en-US" sz="2200" b="0" strike="noStrike" spc="-1">
              <a:solidFill>
                <a:srgbClr val="000000"/>
              </a:solidFill>
              <a:latin typeface="Arial"/>
            </a:endParaRPr>
          </a:p>
        </p:txBody>
      </p:sp>
      <p:sp>
        <p:nvSpPr>
          <p:cNvPr id="89"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介绍</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线多型式教学训的概念和意义</a:t>
            </a:r>
            <a:endParaRPr lang="en-US" sz="1500" b="0" strike="noStrike" spc="-1">
              <a:solidFill>
                <a:srgbClr val="000000"/>
              </a:solidFill>
              <a:latin typeface="Arial"/>
            </a:endParaRPr>
          </a:p>
        </p:txBody>
      </p:sp>
      <p:sp>
        <p:nvSpPr>
          <p:cNvPr id="90"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引入概念</a:t>
            </a:r>
            <a:endParaRPr lang="en-US" sz="2200" b="0" strike="noStrike" spc="-1">
              <a:solidFill>
                <a:srgbClr val="000000"/>
              </a:solidFill>
              <a:latin typeface="Arial"/>
            </a:endParaRPr>
          </a:p>
        </p:txBody>
      </p:sp>
      <p:sp>
        <p:nvSpPr>
          <p:cNvPr id="91"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92"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93"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4"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机器学习算法</a:t>
            </a:r>
            <a:endParaRPr lang="en-US" sz="2200" b="0" strike="noStrike" spc="-1">
              <a:solidFill>
                <a:srgbClr val="000000"/>
              </a:solidFill>
              <a:latin typeface="Arial"/>
            </a:endParaRPr>
          </a:p>
        </p:txBody>
      </p:sp>
      <p:sp>
        <p:nvSpPr>
          <p:cNvPr id="95"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机器学习算法是</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的核心，可以让计算机通过数据学习和改善自身性能。</a:t>
            </a:r>
            <a:endParaRPr lang="en-US" sz="1500" b="0" strike="noStrike" spc="-1">
              <a:solidFill>
                <a:srgbClr val="000000"/>
              </a:solidFill>
              <a:latin typeface="Arial"/>
            </a:endParaRPr>
          </a:p>
        </p:txBody>
      </p:sp>
      <p:sp>
        <p:nvSpPr>
          <p:cNvPr id="96"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97"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自然语言处理技术</a:t>
            </a:r>
            <a:endParaRPr lang="en-US" sz="2200" b="0" strike="noStrike" spc="-1">
              <a:solidFill>
                <a:srgbClr val="000000"/>
              </a:solidFill>
              <a:latin typeface="Arial"/>
            </a:endParaRPr>
          </a:p>
        </p:txBody>
      </p:sp>
      <p:sp>
        <p:nvSpPr>
          <p:cNvPr id="98"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自然语言处理技术使计算机能够理解、处理和生成人类语言。</a:t>
            </a:r>
            <a:endParaRPr lang="en-US" sz="1500" b="0" strike="noStrike" spc="-1">
              <a:solidFill>
                <a:srgbClr val="000000"/>
              </a:solidFill>
              <a:latin typeface="Arial"/>
            </a:endParaRPr>
          </a:p>
        </p:txBody>
      </p:sp>
      <p:sp>
        <p:nvSpPr>
          <p:cNvPr id="99"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0"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计算机视觉技术</a:t>
            </a:r>
            <a:endParaRPr lang="en-US" sz="2200" b="0" strike="noStrike" spc="-1">
              <a:solidFill>
                <a:srgbClr val="000000"/>
              </a:solidFill>
              <a:latin typeface="Arial"/>
            </a:endParaRPr>
          </a:p>
        </p:txBody>
      </p:sp>
      <p:sp>
        <p:nvSpPr>
          <p:cNvPr id="101"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计算机视觉技术让计算机能够解析和理解图像和视频信息。</a:t>
            </a:r>
            <a:endParaRPr lang="en-US" sz="1500" b="0" strike="noStrike" spc="-1">
              <a:solidFill>
                <a:srgbClr val="000000"/>
              </a:solidFill>
              <a:latin typeface="Arial"/>
            </a:endParaRPr>
          </a:p>
        </p:txBody>
      </p:sp>
      <p:sp>
        <p:nvSpPr>
          <p:cNvPr id="102"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AI</a:t>
            </a:r>
            <a:r>
              <a:rPr lang="zh-CN" sz="3600" b="1" strike="noStrike" spc="299">
                <a:solidFill>
                  <a:schemeClr val="dk1">
                    <a:lumMod val="85000"/>
                    <a:lumOff val="15000"/>
                  </a:schemeClr>
                </a:solidFill>
                <a:latin typeface="Arial"/>
                <a:ea typeface="微软雅黑"/>
              </a:rPr>
              <a:t>线多型式教学训的关键技术</a:t>
            </a:r>
            <a:endParaRPr lang="en-US" sz="3600" b="0" strike="noStrike" spc="-1">
              <a:solidFill>
                <a:schemeClr val="dk1"/>
              </a:solidFill>
              <a:latin typeface="Arial"/>
            </a:endParaRPr>
          </a:p>
        </p:txBody>
      </p:sp>
      <p:sp>
        <p:nvSpPr>
          <p:cNvPr id="103"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04"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深度学习与神经网络</a:t>
            </a:r>
            <a:endParaRPr lang="en-US" sz="2200" b="0" strike="noStrike" spc="-1">
              <a:solidFill>
                <a:srgbClr val="000000"/>
              </a:solidFill>
              <a:latin typeface="Arial"/>
            </a:endParaRPr>
          </a:p>
        </p:txBody>
      </p:sp>
      <p:sp>
        <p:nvSpPr>
          <p:cNvPr id="105"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深度学习和神经网络是</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技术中重要的组成部分，通过模拟人类神经网络实现智能学习。</a:t>
            </a:r>
            <a:endParaRPr lang="en-US" sz="1500" b="0" strike="noStrike" spc="-1">
              <a:solidFill>
                <a:srgbClr val="000000"/>
              </a:solidFill>
              <a:latin typeface="Arial"/>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06"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微软雅黑"/>
                <a:ea typeface="微软雅黑"/>
              </a:rPr>
              <a:t>AI</a:t>
            </a:r>
            <a:r>
              <a:rPr lang="zh-CN" sz="3600" b="1" strike="noStrike" spc="299">
                <a:solidFill>
                  <a:schemeClr val="dk1"/>
                </a:solidFill>
                <a:latin typeface="微软雅黑"/>
                <a:ea typeface="微软雅黑"/>
              </a:rPr>
              <a:t>线多型式教学训的发展趋势</a:t>
            </a:r>
            <a:endParaRPr lang="en-US" sz="3600" b="0" strike="noStrike" spc="-1">
              <a:solidFill>
                <a:schemeClr val="dk1"/>
              </a:solidFill>
              <a:latin typeface="Arial"/>
            </a:endParaRPr>
          </a:p>
        </p:txBody>
      </p:sp>
      <p:sp>
        <p:nvSpPr>
          <p:cNvPr id="107"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探讨全球范围内</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线多型式教学训的发展情况</a:t>
            </a:r>
            <a:endParaRPr lang="en-US" sz="1500" b="0" strike="noStrike" spc="-1">
              <a:solidFill>
                <a:srgbClr val="000000"/>
              </a:solidFill>
              <a:latin typeface="Arial"/>
            </a:endParaRPr>
          </a:p>
        </p:txBody>
      </p:sp>
      <p:sp>
        <p:nvSpPr>
          <p:cNvPr id="108"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全球发展现状</a:t>
            </a:r>
            <a:endParaRPr lang="en-US" sz="2200" b="0" strike="noStrike" spc="-1">
              <a:solidFill>
                <a:srgbClr val="000000"/>
              </a:solidFill>
              <a:latin typeface="Arial"/>
            </a:endParaRPr>
          </a:p>
        </p:txBody>
      </p:sp>
      <p:sp>
        <p:nvSpPr>
          <p:cNvPr id="109"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展望未来</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线多型式教学训的发展方向</a:t>
            </a:r>
            <a:endParaRPr lang="en-US" sz="1500" b="0" strike="noStrike" spc="-1">
              <a:solidFill>
                <a:srgbClr val="000000"/>
              </a:solidFill>
              <a:latin typeface="Arial"/>
            </a:endParaRPr>
          </a:p>
        </p:txBody>
      </p:sp>
      <p:sp>
        <p:nvSpPr>
          <p:cNvPr id="110"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未来趋势</a:t>
            </a:r>
            <a:endParaRPr lang="en-US" sz="2200" b="0" strike="noStrike" spc="-1">
              <a:solidFill>
                <a:srgbClr val="000000"/>
              </a:solidFill>
              <a:latin typeface="Arial"/>
            </a:endParaRPr>
          </a:p>
        </p:txBody>
      </p:sp>
      <p:sp>
        <p:nvSpPr>
          <p:cNvPr id="111"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分析</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线多型式教学训在教育领域的应用前景</a:t>
            </a:r>
            <a:endParaRPr lang="en-US" sz="1500" b="0" strike="noStrike" spc="-1">
              <a:solidFill>
                <a:srgbClr val="000000"/>
              </a:solidFill>
              <a:latin typeface="Arial"/>
            </a:endParaRPr>
          </a:p>
        </p:txBody>
      </p:sp>
      <p:sp>
        <p:nvSpPr>
          <p:cNvPr id="112"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教育前景</a:t>
            </a:r>
            <a:endParaRPr lang="en-US" sz="2200" b="0" strike="noStrike" spc="-1">
              <a:solidFill>
                <a:srgbClr val="000000"/>
              </a:solidFill>
              <a:latin typeface="Arial"/>
            </a:endParaRPr>
          </a:p>
        </p:txBody>
      </p:sp>
      <p:sp>
        <p:nvSpPr>
          <p:cNvPr id="113"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14"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1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微软雅黑"/>
                <a:ea typeface="微软雅黑"/>
              </a:rPr>
              <a:t>AI</a:t>
            </a:r>
            <a:r>
              <a:rPr lang="zh-CN" sz="3600" b="1" strike="noStrike" spc="299">
                <a:solidFill>
                  <a:schemeClr val="dk1"/>
                </a:solidFill>
                <a:latin typeface="微软雅黑"/>
                <a:ea typeface="微软雅黑"/>
              </a:rPr>
              <a:t>在教育训练中的应用</a:t>
            </a:r>
            <a:endParaRPr lang="en-US" sz="3600" b="0" strike="noStrike" spc="-1">
              <a:solidFill>
                <a:schemeClr val="dk1"/>
              </a:solidFill>
              <a:latin typeface="Arial"/>
            </a:endParaRPr>
          </a:p>
        </p:txBody>
      </p:sp>
      <p:sp>
        <p:nvSpPr>
          <p:cNvPr id="11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通过</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技术，教学可以更加个性化、互动化</a:t>
            </a:r>
            <a:endParaRPr lang="en-US" sz="1500" b="0" strike="noStrike" spc="-1">
              <a:solidFill>
                <a:srgbClr val="000000"/>
              </a:solidFill>
              <a:latin typeface="Arial"/>
            </a:endParaRPr>
          </a:p>
        </p:txBody>
      </p:sp>
      <p:sp>
        <p:nvSpPr>
          <p:cNvPr id="11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个性化学习</a:t>
            </a:r>
            <a:endParaRPr lang="en-US" sz="2200" b="0" strike="noStrike" spc="-1">
              <a:solidFill>
                <a:srgbClr val="000000"/>
              </a:solidFill>
              <a:latin typeface="Arial"/>
            </a:endParaRPr>
          </a:p>
        </p:txBody>
      </p:sp>
      <p:sp>
        <p:nvSpPr>
          <p:cNvPr id="11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能够提供实时反馈，帮助学生及时调整学习策略</a:t>
            </a:r>
            <a:endParaRPr lang="en-US" sz="1500" b="0" strike="noStrike" spc="-1">
              <a:solidFill>
                <a:srgbClr val="000000"/>
              </a:solidFill>
              <a:latin typeface="Arial"/>
            </a:endParaRPr>
          </a:p>
        </p:txBody>
      </p:sp>
      <p:sp>
        <p:nvSpPr>
          <p:cNvPr id="11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实时反馈</a:t>
            </a:r>
            <a:endParaRPr lang="en-US" sz="2200" b="0" strike="noStrike" spc="-1">
              <a:solidFill>
                <a:srgbClr val="000000"/>
              </a:solidFill>
              <a:latin typeface="Arial"/>
            </a:endParaRPr>
          </a:p>
        </p:txBody>
      </p:sp>
      <p:sp>
        <p:nvSpPr>
          <p:cNvPr id="12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可以作为教师助手，提供教学建议和资源管理</a:t>
            </a:r>
            <a:endParaRPr lang="en-US" sz="1500" b="0" strike="noStrike" spc="-1">
              <a:solidFill>
                <a:srgbClr val="000000"/>
              </a:solidFill>
              <a:latin typeface="Arial"/>
            </a:endParaRPr>
          </a:p>
        </p:txBody>
      </p:sp>
      <p:sp>
        <p:nvSpPr>
          <p:cNvPr id="12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教师助手</a:t>
            </a:r>
            <a:endParaRPr lang="en-US" sz="2200" b="0" strike="noStrike" spc="-1">
              <a:solidFill>
                <a:srgbClr val="000000"/>
              </a:solidFill>
              <a:latin typeface="Arial"/>
            </a:endParaRPr>
          </a:p>
        </p:txBody>
      </p:sp>
      <p:sp>
        <p:nvSpPr>
          <p:cNvPr id="12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可以提供智能评估工具，更好地评估学生学习效果</a:t>
            </a:r>
            <a:endParaRPr lang="en-US" sz="1500" b="0" strike="noStrike" spc="-1">
              <a:solidFill>
                <a:srgbClr val="000000"/>
              </a:solidFill>
              <a:latin typeface="Arial"/>
            </a:endParaRPr>
          </a:p>
        </p:txBody>
      </p:sp>
      <p:sp>
        <p:nvSpPr>
          <p:cNvPr id="12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智能评估</a:t>
            </a:r>
            <a:endParaRPr lang="en-US" sz="2200" b="0" strike="noStrike" spc="-1">
              <a:solidFill>
                <a:srgbClr val="000000"/>
              </a:solidFill>
              <a:latin typeface="Arial"/>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24"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02</a:t>
            </a:r>
            <a:endParaRPr lang="en-US" sz="1800" b="0" strike="noStrike" spc="148">
              <a:solidFill>
                <a:schemeClr val="dk1">
                  <a:lumMod val="65000"/>
                  <a:lumOff val="35000"/>
                </a:schemeClr>
              </a:solidFill>
              <a:latin typeface="Arial"/>
            </a:endParaRPr>
          </a:p>
        </p:txBody>
      </p:sp>
      <p:sp>
        <p:nvSpPr>
          <p:cNvPr id="125"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2</a:t>
            </a:r>
            <a:r>
              <a:rPr lang="zh-CN" sz="3600" b="1" strike="noStrike" spc="299">
                <a:solidFill>
                  <a:schemeClr val="dk1">
                    <a:lumMod val="85000"/>
                    <a:lumOff val="15000"/>
                  </a:schemeClr>
                </a:solidFill>
                <a:latin typeface="Arial"/>
                <a:ea typeface="微软雅黑"/>
              </a:rPr>
              <a:t>章 </a:t>
            </a:r>
            <a:r>
              <a:rPr lang="en-US" sz="3600" b="1" strike="noStrike" spc="299">
                <a:solidFill>
                  <a:schemeClr val="dk1">
                    <a:lumMod val="85000"/>
                    <a:lumOff val="15000"/>
                  </a:schemeClr>
                </a:solidFill>
                <a:latin typeface="Arial"/>
                <a:ea typeface="微软雅黑"/>
              </a:rPr>
              <a:t>AI</a:t>
            </a:r>
            <a:r>
              <a:rPr lang="zh-CN" sz="3600" b="1" strike="noStrike" spc="299">
                <a:solidFill>
                  <a:schemeClr val="dk1">
                    <a:lumMod val="85000"/>
                    <a:lumOff val="15000"/>
                  </a:schemeClr>
                </a:solidFill>
                <a:latin typeface="Arial"/>
                <a:ea typeface="微软雅黑"/>
              </a:rPr>
              <a:t>线多型式教学训的理论基础</a:t>
            </a:r>
            <a:endParaRPr lang="en-US" sz="3600" b="0" strike="noStrike" spc="-1">
              <a:solidFill>
                <a:schemeClr val="dk1"/>
              </a:solidFill>
              <a:latin typeface="Arial"/>
            </a:endParaRPr>
          </a:p>
        </p:txBody>
      </p:sp>
      <p:sp>
        <p:nvSpPr>
          <p:cNvPr id="126"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27"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28"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认知心理学在</a:t>
            </a:r>
            <a:r>
              <a:rPr lang="en-US" sz="3500" b="1" strike="noStrike" spc="299">
                <a:solidFill>
                  <a:schemeClr val="dk1"/>
                </a:solidFill>
                <a:latin typeface="Arial"/>
                <a:ea typeface="微软雅黑"/>
              </a:rPr>
              <a:t>AI</a:t>
            </a:r>
            <a:r>
              <a:rPr lang="zh-CN" sz="3500" b="1" strike="noStrike" spc="299">
                <a:solidFill>
                  <a:schemeClr val="dk1"/>
                </a:solidFill>
                <a:latin typeface="Arial"/>
                <a:ea typeface="微软雅黑"/>
              </a:rPr>
              <a:t>线多型式教学训中的应用</a:t>
            </a:r>
            <a:endParaRPr lang="en-US" sz="3500" b="0" strike="noStrike" spc="-1">
              <a:solidFill>
                <a:srgbClr val="000000"/>
              </a:solidFill>
              <a:latin typeface="Arial"/>
            </a:endParaRPr>
          </a:p>
        </p:txBody>
      </p:sp>
      <p:sp>
        <p:nvSpPr>
          <p:cNvPr id="129"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认知心理学在</a:t>
            </a:r>
            <a:r>
              <a:rPr lang="en-US" sz="2500" b="0" strike="noStrike" spc="148">
                <a:solidFill>
                  <a:schemeClr val="dk1"/>
                </a:solidFill>
                <a:latin typeface="Arial"/>
                <a:ea typeface="微软雅黑"/>
              </a:rPr>
              <a:t>AI</a:t>
            </a:r>
            <a:r>
              <a:rPr lang="zh-CN" sz="2500" b="0" strike="noStrike" spc="148">
                <a:solidFill>
                  <a:schemeClr val="dk1"/>
                </a:solidFill>
                <a:latin typeface="Arial"/>
                <a:ea typeface="微软雅黑"/>
              </a:rPr>
              <a:t>线多型式教学训中具有重要的指导作用。通过分析认知心理学对教学训的作用，教师可以更有效地设计教学内容和方法。同时，探讨认知心理学与</a:t>
            </a:r>
            <a:r>
              <a:rPr lang="en-US" sz="2500" b="0" strike="noStrike" spc="148">
                <a:solidFill>
                  <a:schemeClr val="dk1"/>
                </a:solidFill>
                <a:latin typeface="Arial"/>
                <a:ea typeface="微软雅黑"/>
              </a:rPr>
              <a:t>AI</a:t>
            </a:r>
            <a:r>
              <a:rPr lang="zh-CN" sz="2500" b="0" strike="noStrike" spc="148">
                <a:solidFill>
                  <a:schemeClr val="dk1"/>
                </a:solidFill>
                <a:latin typeface="Arial"/>
                <a:ea typeface="微软雅黑"/>
              </a:rPr>
              <a:t>技术的结合，可以为教学提供更多可能性。具体的应用案例可以帮助教师更好地理解和运用认知心理学在教学训中的价值。</a:t>
            </a:r>
            <a:endParaRPr lang="en-US" sz="2500" b="0" strike="noStrike" spc="-1">
              <a:solidFill>
                <a:srgbClr val="000000"/>
              </a:solidFill>
              <a:latin typeface="Arial"/>
            </a:endParaRPr>
          </a:p>
        </p:txBody>
      </p:sp>
      <p:sp>
        <p:nvSpPr>
          <p:cNvPr id="130"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31"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solidFill>
                <a:latin typeface="微软雅黑"/>
                <a:ea typeface="微软雅黑"/>
              </a:rPr>
              <a:t>多元智能理论与</a:t>
            </a:r>
            <a:r>
              <a:rPr lang="en-US" sz="3600" b="1" strike="noStrike" spc="299">
                <a:solidFill>
                  <a:schemeClr val="dk1"/>
                </a:solidFill>
                <a:latin typeface="微软雅黑"/>
                <a:ea typeface="微软雅黑"/>
              </a:rPr>
              <a:t>AI</a:t>
            </a:r>
            <a:r>
              <a:rPr lang="zh-CN" sz="3600" b="1" strike="noStrike" spc="299">
                <a:solidFill>
                  <a:schemeClr val="dk1"/>
                </a:solidFill>
                <a:latin typeface="微软雅黑"/>
                <a:ea typeface="微软雅黑"/>
              </a:rPr>
              <a:t>线多型式教学训</a:t>
            </a:r>
            <a:endParaRPr lang="en-US" sz="3600" b="0" strike="noStrike" spc="-1">
              <a:solidFill>
                <a:schemeClr val="dk1"/>
              </a:solidFill>
              <a:latin typeface="Arial"/>
            </a:endParaRPr>
          </a:p>
        </p:txBody>
      </p:sp>
      <p:sp>
        <p:nvSpPr>
          <p:cNvPr id="132"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探讨多元智能理论的核心概念和不同类型的智能分类</a:t>
            </a:r>
            <a:endParaRPr lang="en-US" sz="1500" b="0" strike="noStrike" spc="-1">
              <a:solidFill>
                <a:srgbClr val="000000"/>
              </a:solidFill>
              <a:latin typeface="Arial"/>
            </a:endParaRPr>
          </a:p>
        </p:txBody>
      </p:sp>
      <p:sp>
        <p:nvSpPr>
          <p:cNvPr id="133"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基本概念和分类</a:t>
            </a:r>
            <a:endParaRPr lang="en-US" sz="2200" b="0" strike="noStrike" spc="-1">
              <a:solidFill>
                <a:srgbClr val="000000"/>
              </a:solidFill>
              <a:latin typeface="Arial"/>
            </a:endParaRPr>
          </a:p>
        </p:txBody>
      </p:sp>
      <p:sp>
        <p:nvSpPr>
          <p:cNvPr id="134"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分析多元智能理论与</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线多型式教学训的内在关联</a:t>
            </a:r>
            <a:endParaRPr lang="en-US" sz="1500" b="0" strike="noStrike" spc="-1">
              <a:solidFill>
                <a:srgbClr val="000000"/>
              </a:solidFill>
              <a:latin typeface="Arial"/>
            </a:endParaRPr>
          </a:p>
        </p:txBody>
      </p:sp>
      <p:sp>
        <p:nvSpPr>
          <p:cNvPr id="135"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关联性分析</a:t>
            </a:r>
            <a:endParaRPr lang="en-US" sz="2200" b="0" strike="noStrike" spc="-1">
              <a:solidFill>
                <a:srgbClr val="000000"/>
              </a:solidFill>
              <a:latin typeface="Arial"/>
            </a:endParaRPr>
          </a:p>
        </p:txBody>
      </p:sp>
      <p:sp>
        <p:nvSpPr>
          <p:cNvPr id="136"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介绍多元智能理论在</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线多型式教学训中的实践案例和效果</a:t>
            </a:r>
            <a:endParaRPr lang="en-US" sz="1500" b="0" strike="noStrike" spc="-1">
              <a:solidFill>
                <a:srgbClr val="000000"/>
              </a:solidFill>
              <a:latin typeface="Arial"/>
            </a:endParaRPr>
          </a:p>
        </p:txBody>
      </p:sp>
      <p:sp>
        <p:nvSpPr>
          <p:cNvPr id="137"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实践案例</a:t>
            </a:r>
            <a:endParaRPr lang="en-US" sz="2200" b="0" strike="noStrike" spc="-1">
              <a:solidFill>
                <a:srgbClr val="000000"/>
              </a:solidFill>
              <a:latin typeface="Arial"/>
            </a:endParaRPr>
          </a:p>
        </p:txBody>
      </p:sp>
      <p:sp>
        <p:nvSpPr>
          <p:cNvPr id="138"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39"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40"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构建</a:t>
            </a:r>
            <a:r>
              <a:rPr lang="en-US" sz="3600" b="1" strike="noStrike" spc="299">
                <a:solidFill>
                  <a:schemeClr val="dk1">
                    <a:lumMod val="85000"/>
                    <a:lumOff val="15000"/>
                  </a:schemeClr>
                </a:solidFill>
                <a:latin typeface="Arial"/>
                <a:ea typeface="微软雅黑"/>
              </a:rPr>
              <a:t>AI</a:t>
            </a:r>
            <a:r>
              <a:rPr lang="zh-CN" sz="3600" b="1" strike="noStrike" spc="299">
                <a:solidFill>
                  <a:schemeClr val="dk1">
                    <a:lumMod val="85000"/>
                    <a:lumOff val="15000"/>
                  </a:schemeClr>
                </a:solidFill>
                <a:latin typeface="Arial"/>
                <a:ea typeface="微软雅黑"/>
              </a:rPr>
              <a:t>线多型式教学训的教学模型</a:t>
            </a:r>
            <a:endParaRPr lang="en-US" sz="3600" b="0" strike="noStrike" spc="-1">
              <a:solidFill>
                <a:schemeClr val="dk1"/>
              </a:solidFill>
              <a:latin typeface="Arial"/>
            </a:endParaRPr>
          </a:p>
        </p:txBody>
      </p:sp>
      <p:sp>
        <p:nvSpPr>
          <p:cNvPr id="141"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设计</a:t>
            </a:r>
            <a:r>
              <a:rPr lang="en-US" sz="2000" b="0" strike="noStrike" spc="-1">
                <a:solidFill>
                  <a:schemeClr val="dk1"/>
                </a:solidFill>
                <a:latin typeface="Arial"/>
                <a:ea typeface="微软雅黑"/>
              </a:rPr>
              <a:t>AI</a:t>
            </a:r>
            <a:r>
              <a:rPr lang="zh-CN" sz="2000" b="0" strike="noStrike" spc="-1">
                <a:solidFill>
                  <a:schemeClr val="dk1"/>
                </a:solidFill>
                <a:latin typeface="Arial"/>
                <a:ea typeface="微软雅黑"/>
              </a:rPr>
              <a:t>线多型式教学训的框架和结构</a:t>
            </a:r>
            <a:endParaRPr lang="en-US" sz="2000" b="0" strike="noStrike" spc="-1">
              <a:solidFill>
                <a:srgbClr val="000000"/>
              </a:solidFill>
              <a:latin typeface="Arial"/>
            </a:endParaRPr>
          </a:p>
        </p:txBody>
      </p:sp>
      <p:sp>
        <p:nvSpPr>
          <p:cNvPr id="142"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框架设计</a:t>
            </a:r>
            <a:endParaRPr lang="en-US" sz="3000" b="0" strike="noStrike" spc="-1">
              <a:solidFill>
                <a:srgbClr val="000000"/>
              </a:solidFill>
              <a:latin typeface="Arial"/>
            </a:endParaRPr>
          </a:p>
        </p:txBody>
      </p:sp>
      <p:sp>
        <p:nvSpPr>
          <p:cNvPr id="143"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44"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介绍评估</a:t>
            </a:r>
            <a:r>
              <a:rPr lang="en-US" sz="2000" b="0" strike="noStrike" spc="-1">
                <a:solidFill>
                  <a:schemeClr val="dk1"/>
                </a:solidFill>
                <a:latin typeface="微软雅黑"/>
                <a:ea typeface="微软雅黑"/>
              </a:rPr>
              <a:t>AI</a:t>
            </a:r>
            <a:r>
              <a:rPr lang="zh-CN" sz="2000" b="0" strike="noStrike" spc="-1">
                <a:solidFill>
                  <a:schemeClr val="dk1"/>
                </a:solidFill>
                <a:latin typeface="微软雅黑"/>
                <a:ea typeface="微软雅黑"/>
              </a:rPr>
              <a:t>线多型式教学训效果的方法和工具</a:t>
            </a:r>
            <a:endParaRPr lang="en-US" sz="2000" b="0" strike="noStrike" spc="-1">
              <a:solidFill>
                <a:srgbClr val="000000"/>
              </a:solidFill>
              <a:latin typeface="Arial"/>
            </a:endParaRPr>
          </a:p>
        </p:txBody>
      </p:sp>
      <p:sp>
        <p:nvSpPr>
          <p:cNvPr id="145"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评估方法</a:t>
            </a:r>
            <a:endParaRPr lang="en-US" sz="3000" b="0" strike="noStrike" spc="-1">
              <a:solidFill>
                <a:srgbClr val="000000"/>
              </a:solidFill>
              <a:latin typeface="Arial"/>
            </a:endParaRPr>
          </a:p>
        </p:txBody>
      </p:sp>
      <p:sp>
        <p:nvSpPr>
          <p:cNvPr id="146"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47"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lumMod val="85000"/>
                    <a:lumOff val="15000"/>
                  </a:schemeClr>
                </a:solidFill>
                <a:latin typeface="微软雅黑"/>
                <a:ea typeface="微软雅黑"/>
              </a:rPr>
              <a:t>详细展示</a:t>
            </a:r>
            <a:r>
              <a:rPr lang="en-US" sz="2000" b="0" strike="noStrike" spc="-1">
                <a:solidFill>
                  <a:schemeClr val="dk1">
                    <a:lumMod val="85000"/>
                    <a:lumOff val="15000"/>
                  </a:schemeClr>
                </a:solidFill>
                <a:latin typeface="微软雅黑"/>
                <a:ea typeface="微软雅黑"/>
              </a:rPr>
              <a:t>AI</a:t>
            </a:r>
            <a:r>
              <a:rPr lang="zh-CN" sz="2000" b="0" strike="noStrike" spc="-1">
                <a:solidFill>
                  <a:schemeClr val="dk1">
                    <a:lumMod val="85000"/>
                    <a:lumOff val="15000"/>
                  </a:schemeClr>
                </a:solidFill>
                <a:latin typeface="微软雅黑"/>
                <a:ea typeface="微软雅黑"/>
              </a:rPr>
              <a:t>线多型式教学训的实施流程</a:t>
            </a:r>
            <a:endParaRPr lang="en-US" sz="2000" b="0" strike="noStrike" spc="-1">
              <a:solidFill>
                <a:srgbClr val="000000"/>
              </a:solidFill>
              <a:latin typeface="Arial"/>
            </a:endParaRPr>
          </a:p>
        </p:txBody>
      </p:sp>
      <p:sp>
        <p:nvSpPr>
          <p:cNvPr id="148"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流程展示</a:t>
            </a:r>
            <a:endParaRPr lang="en-US" sz="3000" b="0" strike="noStrike" spc="-1">
              <a:solidFill>
                <a:srgbClr val="000000"/>
              </a:solidFill>
              <a:latin typeface="Arial"/>
            </a:endParaRPr>
          </a:p>
        </p:txBody>
      </p:sp>
      <p:sp>
        <p:nvSpPr>
          <p:cNvPr id="149"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50"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1"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学习成绩影响</a:t>
            </a:r>
            <a:endParaRPr lang="en-US" sz="2200" b="0" strike="noStrike" spc="-1">
              <a:solidFill>
                <a:srgbClr val="000000"/>
              </a:solidFill>
              <a:latin typeface="Arial"/>
            </a:endParaRPr>
          </a:p>
        </p:txBody>
      </p:sp>
      <p:sp>
        <p:nvSpPr>
          <p:cNvPr id="152"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探讨</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线多型式教学训对学生学习成绩的影响和改善</a:t>
            </a:r>
            <a:endParaRPr lang="en-US" sz="1500" b="0" strike="noStrike" spc="-1">
              <a:solidFill>
                <a:srgbClr val="000000"/>
              </a:solidFill>
              <a:latin typeface="Arial"/>
            </a:endParaRPr>
          </a:p>
        </p:txBody>
      </p:sp>
      <p:sp>
        <p:nvSpPr>
          <p:cNvPr id="153"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4"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经验总结</a:t>
            </a:r>
            <a:endParaRPr lang="en-US" sz="2200" b="0" strike="noStrike" spc="-1">
              <a:solidFill>
                <a:srgbClr val="000000"/>
              </a:solidFill>
              <a:latin typeface="Arial"/>
            </a:endParaRPr>
          </a:p>
        </p:txBody>
      </p:sp>
      <p:sp>
        <p:nvSpPr>
          <p:cNvPr id="155"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总结不同</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线多型式教学训实例的经验教训，为教学提供参考</a:t>
            </a:r>
            <a:endParaRPr lang="en-US" sz="1500" b="0" strike="noStrike" spc="-1">
              <a:solidFill>
                <a:srgbClr val="000000"/>
              </a:solidFill>
              <a:latin typeface="Arial"/>
            </a:endParaRPr>
          </a:p>
        </p:txBody>
      </p:sp>
      <p:sp>
        <p:nvSpPr>
          <p:cNvPr id="156"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57"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58"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59"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AI</a:t>
            </a:r>
            <a:r>
              <a:rPr lang="zh-CN" sz="3600" b="1" strike="noStrike" spc="299">
                <a:solidFill>
                  <a:schemeClr val="dk1">
                    <a:lumMod val="85000"/>
                    <a:lumOff val="15000"/>
                  </a:schemeClr>
                </a:solidFill>
                <a:latin typeface="Arial"/>
                <a:ea typeface="微软雅黑"/>
              </a:rPr>
              <a:t>线多型式教学训的实例分析</a:t>
            </a:r>
            <a:endParaRPr lang="en-US" sz="3600" b="0" strike="noStrike" spc="-1">
              <a:solidFill>
                <a:schemeClr val="dk1"/>
              </a:solidFill>
              <a:latin typeface="Arial"/>
            </a:endParaRPr>
          </a:p>
        </p:txBody>
      </p:sp>
      <p:sp>
        <p:nvSpPr>
          <p:cNvPr id="160"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61"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不同学科应用案例</a:t>
            </a:r>
            <a:endParaRPr lang="en-US" sz="2200" b="0" strike="noStrike" spc="-1">
              <a:solidFill>
                <a:srgbClr val="000000"/>
              </a:solidFill>
              <a:latin typeface="Arial"/>
            </a:endParaRPr>
          </a:p>
        </p:txBody>
      </p:sp>
      <p:sp>
        <p:nvSpPr>
          <p:cNvPr id="162"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分析</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在数学、语言等不同学科领域的具体应用案例</a:t>
            </a:r>
            <a:endParaRPr lang="en-US" sz="1500" b="0" strike="noStrike" spc="-1">
              <a:solidFill>
                <a:srgbClr val="000000"/>
              </a:solidFill>
              <a:latin typeface="Arial"/>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alphaModFix amt="34000"/>
          </a:blip>
          <a:stretch>
            <a:fillRect/>
          </a:stretch>
        </a:blipFill>
      </p:bgPr>
    </p:bg>
    <p:spTree>
      <p:nvGrpSpPr>
        <p:cNvPr id="1" name=""/>
        <p:cNvGrpSpPr/>
        <p:nvPr/>
      </p:nvGrpSpPr>
      <p:grpSpPr>
        <a:xfrm>
          <a:off x="0" y="0"/>
          <a:ext cx="0" cy="0"/>
        </a:xfrm>
      </p:grpSpPr>
      <p:sp>
        <p:nvSpPr>
          <p:cNvPr id="163" name="PlaceHolder 1"/>
          <p:cNvSpPr>
            <a:spLocks noGrp="1"/>
          </p:cNvSpPr>
          <p:nvPr>
            <p:ph type="title" idx="4294967295"/>
          </p:nvPr>
        </p:nvSpPr>
        <p:spPr>
          <a:xfrm>
            <a:off x="2887920" y="283680"/>
            <a:ext cx="7095600" cy="1711080"/>
          </a:xfrm>
          <a:prstGeom prst="rect">
            <a:avLst/>
          </a:prstGeom>
          <a:noFill/>
          <a:ln w="0">
            <a:noFill/>
          </a:ln>
        </p:spPr>
        <p:txBody>
          <a:bodyPr lIns="0" tIns="0" rIns="0" bIns="0" anchor="b">
            <a:norm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总结</a:t>
            </a:r>
            <a:endParaRPr lang="en-US" sz="3600" b="0" strike="noStrike" spc="-1">
              <a:solidFill>
                <a:schemeClr val="dk1"/>
              </a:solidFill>
              <a:latin typeface="Arial"/>
            </a:endParaRPr>
          </a:p>
        </p:txBody>
      </p:sp>
      <p:sp>
        <p:nvSpPr>
          <p:cNvPr id="164" name="content"/>
          <p:cNvSpPr/>
          <p:nvPr/>
        </p:nvSpPr>
        <p:spPr>
          <a:xfrm>
            <a:off x="837720" y="2297520"/>
            <a:ext cx="10654920" cy="440964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pPr>
            <a:r>
              <a:rPr lang="en-US" sz="2500" b="0" strike="noStrike" spc="-1">
                <a:solidFill>
                  <a:schemeClr val="dk1">
                    <a:lumMod val="85000"/>
                    <a:lumOff val="15000"/>
                  </a:schemeClr>
                </a:solidFill>
                <a:latin typeface="微软雅黑"/>
                <a:ea typeface="微软雅黑"/>
              </a:rPr>
              <a:t>AI</a:t>
            </a:r>
            <a:r>
              <a:rPr lang="zh-CN" sz="2500" b="0" strike="noStrike" spc="-1">
                <a:solidFill>
                  <a:schemeClr val="dk1">
                    <a:lumMod val="85000"/>
                    <a:lumOff val="15000"/>
                  </a:schemeClr>
                </a:solidFill>
                <a:latin typeface="微软雅黑"/>
                <a:ea typeface="微软雅黑"/>
              </a:rPr>
              <a:t>线多型式教学训是当前教育领域的热点和趋势，理解认知心理学和多元智能理论对于构建有效的教学模型至关重要。通过分析各种实例和案例，可以更好地认识和运用</a:t>
            </a:r>
            <a:r>
              <a:rPr lang="en-US" sz="2500" b="0" strike="noStrike" spc="-1">
                <a:solidFill>
                  <a:schemeClr val="dk1">
                    <a:lumMod val="85000"/>
                    <a:lumOff val="15000"/>
                  </a:schemeClr>
                </a:solidFill>
                <a:latin typeface="微软雅黑"/>
                <a:ea typeface="微软雅黑"/>
              </a:rPr>
              <a:t>AI</a:t>
            </a:r>
            <a:r>
              <a:rPr lang="zh-CN" sz="2500" b="0" strike="noStrike" spc="-1">
                <a:solidFill>
                  <a:schemeClr val="dk1">
                    <a:lumMod val="85000"/>
                    <a:lumOff val="15000"/>
                  </a:schemeClr>
                </a:solidFill>
                <a:latin typeface="微软雅黑"/>
                <a:ea typeface="微软雅黑"/>
              </a:rPr>
              <a:t>技术来提升教学效果，实现个性化和多样化教学。</a:t>
            </a:r>
            <a:endParaRPr lang="en-US" sz="2500" b="0" strike="noStrike" spc="-1">
              <a:solidFill>
                <a:srgbClr val="000000"/>
              </a:solidFill>
              <a:latin typeface="Arial"/>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3"/>
          <a:stretch>
            <a:fillRect/>
          </a:stretch>
        </a:blipFill>
      </p:bgPr>
    </p:bg>
    <p:spTree>
      <p:nvGrpSpPr>
        <p:cNvPr id="1" name=""/>
        <p:cNvGrpSpPr/>
        <p:nvPr/>
      </p:nvGrpSpPr>
      <p:grpSpPr>
        <a:xfrm>
          <a:off x="0" y="0"/>
          <a:ext cx="0" cy="0"/>
        </a:xfrm>
      </p:grpSpPr>
      <p:sp>
        <p:nvSpPr>
          <p:cNvPr id="165" name="PlaceHolder 1"/>
          <p:cNvSpPr>
            <a:spLocks noGrp="1"/>
          </p:cNvSpPr>
          <p:nvPr>
            <p:ph/>
          </p:nvPr>
        </p:nvSpPr>
        <p:spPr>
          <a:xfrm>
            <a:off x="299880" y="1488960"/>
            <a:ext cx="6318360" cy="521640"/>
          </a:xfrm>
          <a:prstGeom prst="rect">
            <a:avLst/>
          </a:prstGeom>
          <a:noFill/>
          <a:ln w="0">
            <a:noFill/>
          </a:ln>
        </p:spPr>
        <p:txBody>
          <a:bodyPr lIns="90000" tIns="46800" rIns="90000" bIns="46800" anchor="t">
            <a:normAutofit/>
          </a:bodyPr>
          <a:lstStyle/>
          <a:p>
            <a:pPr marL="228600" indent="-228600" defTabSz="914400">
              <a:lnSpc>
                <a:spcPct val="130000"/>
              </a:lnSpc>
              <a:spcAft>
                <a:spcPts val="1001"/>
              </a:spcAft>
              <a:buClr>
                <a:srgbClr val="595959"/>
              </a:buClr>
              <a:buFont typeface="Arial"/>
              <a:buChar char="●"/>
              <a:tabLst>
                <a:tab pos="1609560"/>
              </a:tabLst>
            </a:pPr>
            <a:r>
              <a:rPr lang="en-US" sz="1800" b="0" strike="noStrike" spc="148">
                <a:solidFill>
                  <a:schemeClr val="dk1">
                    <a:lumMod val="65000"/>
                    <a:lumOff val="35000"/>
                  </a:schemeClr>
                </a:solidFill>
                <a:latin typeface="Arial"/>
                <a:ea typeface="微软雅黑"/>
              </a:rPr>
              <a:t>03</a:t>
            </a:r>
            <a:endParaRPr lang="en-US" sz="1800" b="0" strike="noStrike" spc="148">
              <a:solidFill>
                <a:schemeClr val="dk1">
                  <a:lumMod val="65000"/>
                  <a:lumOff val="35000"/>
                </a:schemeClr>
              </a:solidFill>
              <a:latin typeface="Arial"/>
            </a:endParaRPr>
          </a:p>
        </p:txBody>
      </p:sp>
      <p:sp>
        <p:nvSpPr>
          <p:cNvPr id="166" name="PlaceHolder 2"/>
          <p:cNvSpPr>
            <a:spLocks noGrp="1"/>
          </p:cNvSpPr>
          <p:nvPr>
            <p:ph type="title" idx="4294967295"/>
          </p:nvPr>
        </p:nvSpPr>
        <p:spPr>
          <a:xfrm>
            <a:off x="1549440" y="2085840"/>
            <a:ext cx="9610920" cy="157248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第</a:t>
            </a:r>
            <a:r>
              <a:rPr lang="en-US" sz="3600" b="1" strike="noStrike" spc="299">
                <a:solidFill>
                  <a:schemeClr val="dk1">
                    <a:lumMod val="85000"/>
                    <a:lumOff val="15000"/>
                  </a:schemeClr>
                </a:solidFill>
                <a:latin typeface="Arial"/>
                <a:ea typeface="微软雅黑"/>
              </a:rPr>
              <a:t>3</a:t>
            </a:r>
            <a:r>
              <a:rPr lang="zh-CN" sz="3600" b="1" strike="noStrike" spc="299">
                <a:solidFill>
                  <a:schemeClr val="dk1">
                    <a:lumMod val="85000"/>
                    <a:lumOff val="15000"/>
                  </a:schemeClr>
                </a:solidFill>
                <a:latin typeface="Arial"/>
                <a:ea typeface="微软雅黑"/>
              </a:rPr>
              <a:t>章 </a:t>
            </a:r>
            <a:r>
              <a:rPr lang="en-US" sz="3600" b="1" strike="noStrike" spc="299">
                <a:solidFill>
                  <a:schemeClr val="dk1">
                    <a:lumMod val="85000"/>
                    <a:lumOff val="15000"/>
                  </a:schemeClr>
                </a:solidFill>
                <a:latin typeface="Arial"/>
                <a:ea typeface="微软雅黑"/>
              </a:rPr>
              <a:t>AI</a:t>
            </a:r>
            <a:r>
              <a:rPr lang="zh-CN" sz="3600" b="1" strike="noStrike" spc="299">
                <a:solidFill>
                  <a:schemeClr val="dk1">
                    <a:lumMod val="85000"/>
                    <a:lumOff val="15000"/>
                  </a:schemeClr>
                </a:solidFill>
                <a:latin typeface="Arial"/>
                <a:ea typeface="微软雅黑"/>
              </a:rPr>
              <a:t>线多型式教学训的实践应用</a:t>
            </a:r>
            <a:endParaRPr lang="en-US" sz="3600" b="0" strike="noStrike" spc="-1">
              <a:solidFill>
                <a:schemeClr val="dk1"/>
              </a:solidFill>
              <a:latin typeface="Arial"/>
            </a:endParaRPr>
          </a:p>
        </p:txBody>
      </p:sp>
      <p:sp>
        <p:nvSpPr>
          <p:cNvPr id="167" name="章节页"/>
          <p:cNvSpPr/>
          <p:nvPr/>
        </p:nvSpPr>
        <p:spPr>
          <a:xfrm>
            <a:off x="857880" y="1252800"/>
            <a:ext cx="1934640" cy="363960"/>
          </a:xfrm>
          <a:prstGeom prst="rect">
            <a:avLst/>
          </a:prstGeom>
          <a:noFill/>
          <a:ln w="0">
            <a:noFill/>
          </a:ln>
        </p:spPr>
        <p:style>
          <a:lnRef idx="0"/>
          <a:fillRef idx="0"/>
          <a:effectRef idx="0"/>
          <a:fontRef idx="minor"/>
        </p:style>
        <p:txBody>
          <a:bodyPr lIns="90000" tIns="45000" rIns="90000" bIns="45000" anchor="t">
            <a:spAutoFit/>
          </a:bodyPr>
          <a:lstStyle/>
          <a:p>
            <a:pPr defTabSz="914400">
              <a:lnSpc>
                <a:spcPct val="100000"/>
              </a:lnSpc>
            </a:pPr>
            <a:r>
              <a:rPr lang="en-US" sz="1800" b="0" strike="noStrike" spc="-1">
                <a:solidFill>
                  <a:schemeClr val="dk1"/>
                </a:solidFill>
                <a:latin typeface="Arial"/>
                <a:ea typeface="微软雅黑"/>
              </a:rPr>
              <a:t> </a:t>
            </a:r>
            <a:endParaRPr lang="en-US" sz="1800" b="0" strike="noStrike" spc="-1">
              <a:solidFill>
                <a:srgbClr val="000000"/>
              </a:solidFill>
              <a:latin typeface="Arial"/>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68" name="PlaceHolder 1"/>
          <p:cNvSpPr>
            <a:spLocks noGrp="1"/>
          </p:cNvSpPr>
          <p:nvPr>
            <p:ph type="title" idx="4294967295"/>
          </p:nvPr>
        </p:nvSpPr>
        <p:spPr>
          <a:xfrm>
            <a:off x="2643480" y="481320"/>
            <a:ext cx="4603320" cy="719640"/>
          </a:xfrm>
          <a:prstGeom prst="rect">
            <a:avLst/>
          </a:prstGeom>
          <a:noFill/>
          <a:ln w="0">
            <a:noFill/>
          </a:ln>
        </p:spPr>
        <p:txBody>
          <a:bodyPr lIns="0" tIns="0" rIns="0" bIns="0" anchor="b">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个性化学习与</a:t>
            </a:r>
            <a:r>
              <a:rPr lang="en-US" sz="3600" b="1" strike="noStrike" spc="299">
                <a:solidFill>
                  <a:schemeClr val="dk1">
                    <a:lumMod val="85000"/>
                    <a:lumOff val="15000"/>
                  </a:schemeClr>
                </a:solidFill>
                <a:latin typeface="Arial"/>
                <a:ea typeface="微软雅黑"/>
              </a:rPr>
              <a:t>AI</a:t>
            </a:r>
            <a:r>
              <a:rPr lang="zh-CN" sz="3600" b="1" strike="noStrike" spc="299">
                <a:solidFill>
                  <a:schemeClr val="dk1">
                    <a:lumMod val="85000"/>
                    <a:lumOff val="15000"/>
                  </a:schemeClr>
                </a:solidFill>
                <a:latin typeface="Arial"/>
                <a:ea typeface="微软雅黑"/>
              </a:rPr>
              <a:t>线多型式教学训</a:t>
            </a:r>
            <a:endParaRPr lang="en-US" sz="3600" b="0" strike="noStrike" spc="-1">
              <a:solidFill>
                <a:schemeClr val="dk1"/>
              </a:solidFill>
              <a:latin typeface="Arial"/>
            </a:endParaRPr>
          </a:p>
        </p:txBody>
      </p:sp>
      <p:sp>
        <p:nvSpPr>
          <p:cNvPr id="169" name="content.1.subtitle"/>
          <p:cNvSpPr/>
          <p:nvPr/>
        </p:nvSpPr>
        <p:spPr>
          <a:xfrm>
            <a:off x="1244520" y="2356560"/>
            <a:ext cx="588096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Arial"/>
                <a:ea typeface="微软雅黑"/>
              </a:rPr>
              <a:t>个性化学习的适应性和个性需求</a:t>
            </a:r>
            <a:endParaRPr lang="en-US" sz="2000" b="0" strike="noStrike" spc="-1">
              <a:solidFill>
                <a:srgbClr val="000000"/>
              </a:solidFill>
              <a:latin typeface="Arial"/>
            </a:endParaRPr>
          </a:p>
        </p:txBody>
      </p:sp>
      <p:sp>
        <p:nvSpPr>
          <p:cNvPr id="170" name="content.1.title"/>
          <p:cNvSpPr/>
          <p:nvPr/>
        </p:nvSpPr>
        <p:spPr>
          <a:xfrm>
            <a:off x="1329120" y="1487160"/>
            <a:ext cx="683928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个性化学习实现方式</a:t>
            </a:r>
            <a:endParaRPr lang="en-US" sz="3000" b="0" strike="noStrike" spc="-1">
              <a:solidFill>
                <a:srgbClr val="000000"/>
              </a:solidFill>
              <a:latin typeface="Arial"/>
            </a:endParaRPr>
          </a:p>
        </p:txBody>
      </p:sp>
      <p:sp>
        <p:nvSpPr>
          <p:cNvPr id="171" name="椭圆 13"/>
          <p:cNvSpPr/>
          <p:nvPr/>
        </p:nvSpPr>
        <p:spPr>
          <a:xfrm>
            <a:off x="669240" y="177408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01</a:t>
            </a:r>
            <a:endParaRPr lang="en-US" sz="1600" b="0" strike="noStrike" spc="-1">
              <a:solidFill>
                <a:srgbClr val="FFFFFF"/>
              </a:solidFill>
              <a:latin typeface="Arial"/>
            </a:endParaRPr>
          </a:p>
        </p:txBody>
      </p:sp>
      <p:sp>
        <p:nvSpPr>
          <p:cNvPr id="172" name="content.3.subtitle"/>
          <p:cNvSpPr/>
          <p:nvPr/>
        </p:nvSpPr>
        <p:spPr>
          <a:xfrm>
            <a:off x="1333440" y="5716440"/>
            <a:ext cx="537372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zh-CN" sz="2000" b="0" strike="noStrike" spc="-1">
                <a:solidFill>
                  <a:schemeClr val="dk1"/>
                </a:solidFill>
                <a:latin typeface="微软雅黑"/>
                <a:ea typeface="微软雅黑"/>
              </a:rPr>
              <a:t>探讨个性化学习与</a:t>
            </a:r>
            <a:r>
              <a:rPr lang="en-US" sz="2000" b="0" strike="noStrike" spc="-1">
                <a:solidFill>
                  <a:schemeClr val="dk1"/>
                </a:solidFill>
                <a:latin typeface="微软雅黑"/>
                <a:ea typeface="微软雅黑"/>
              </a:rPr>
              <a:t>AI</a:t>
            </a:r>
            <a:r>
              <a:rPr lang="zh-CN" sz="2000" b="0" strike="noStrike" spc="-1">
                <a:solidFill>
                  <a:schemeClr val="dk1"/>
                </a:solidFill>
                <a:latin typeface="微软雅黑"/>
                <a:ea typeface="微软雅黑"/>
              </a:rPr>
              <a:t>线多型式教学训的前景</a:t>
            </a:r>
            <a:endParaRPr lang="en-US" sz="2000" b="0" strike="noStrike" spc="-1">
              <a:solidFill>
                <a:srgbClr val="000000"/>
              </a:solidFill>
              <a:latin typeface="Arial"/>
            </a:endParaRPr>
          </a:p>
        </p:txBody>
      </p:sp>
      <p:sp>
        <p:nvSpPr>
          <p:cNvPr id="173" name="content.3.title"/>
          <p:cNvSpPr/>
          <p:nvPr/>
        </p:nvSpPr>
        <p:spPr>
          <a:xfrm>
            <a:off x="1329120" y="4847760"/>
            <a:ext cx="737964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zh-CN" sz="3000" b="1" strike="noStrike" spc="-1">
                <a:solidFill>
                  <a:schemeClr val="dk1"/>
                </a:solidFill>
                <a:latin typeface="微软雅黑"/>
                <a:ea typeface="微软雅黑"/>
              </a:rPr>
              <a:t>未来发展方向</a:t>
            </a:r>
            <a:endParaRPr lang="en-US" sz="3000" b="0" strike="noStrike" spc="-1">
              <a:solidFill>
                <a:srgbClr val="000000"/>
              </a:solidFill>
              <a:latin typeface="Arial"/>
            </a:endParaRPr>
          </a:p>
        </p:txBody>
      </p:sp>
      <p:sp>
        <p:nvSpPr>
          <p:cNvPr id="174" name="椭圆 18"/>
          <p:cNvSpPr/>
          <p:nvPr/>
        </p:nvSpPr>
        <p:spPr>
          <a:xfrm>
            <a:off x="669240" y="35114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02</a:t>
            </a:r>
            <a:endParaRPr lang="en-US" sz="1600" b="0" strike="noStrike" spc="-1">
              <a:solidFill>
                <a:srgbClr val="FFFFFF"/>
              </a:solidFill>
              <a:latin typeface="Arial"/>
            </a:endParaRPr>
          </a:p>
        </p:txBody>
      </p:sp>
      <p:sp>
        <p:nvSpPr>
          <p:cNvPr id="175" name="content.2.subtitle"/>
          <p:cNvSpPr/>
          <p:nvPr/>
        </p:nvSpPr>
        <p:spPr>
          <a:xfrm>
            <a:off x="1330920" y="3866400"/>
            <a:ext cx="6837480" cy="6598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50000"/>
              </a:lnSpc>
            </a:pPr>
            <a:r>
              <a:rPr lang="en-US" sz="2000" b="0" strike="noStrike" spc="-1">
                <a:solidFill>
                  <a:schemeClr val="dk1">
                    <a:lumMod val="85000"/>
                    <a:lumOff val="15000"/>
                  </a:schemeClr>
                </a:solidFill>
                <a:latin typeface="微软雅黑"/>
                <a:ea typeface="微软雅黑"/>
              </a:rPr>
              <a:t>AI</a:t>
            </a:r>
            <a:r>
              <a:rPr lang="zh-CN" sz="2000" b="0" strike="noStrike" spc="-1">
                <a:solidFill>
                  <a:schemeClr val="dk1">
                    <a:lumMod val="85000"/>
                    <a:lumOff val="15000"/>
                  </a:schemeClr>
                </a:solidFill>
                <a:latin typeface="微软雅黑"/>
                <a:ea typeface="微软雅黑"/>
              </a:rPr>
              <a:t>技术在个性化学习中的作用</a:t>
            </a:r>
            <a:endParaRPr lang="en-US" sz="2000" b="0" strike="noStrike" spc="-1">
              <a:solidFill>
                <a:srgbClr val="000000"/>
              </a:solidFill>
              <a:latin typeface="Arial"/>
            </a:endParaRPr>
          </a:p>
        </p:txBody>
      </p:sp>
      <p:sp>
        <p:nvSpPr>
          <p:cNvPr id="176" name="content.2.title"/>
          <p:cNvSpPr/>
          <p:nvPr/>
        </p:nvSpPr>
        <p:spPr>
          <a:xfrm>
            <a:off x="1329120" y="3128760"/>
            <a:ext cx="7246800" cy="659880"/>
          </a:xfrm>
          <a:prstGeom prst="rect">
            <a:avLst/>
          </a:prstGeom>
          <a:noFill/>
          <a:ln w="0">
            <a:noFill/>
          </a:ln>
        </p:spPr>
        <p:style>
          <a:lnRef idx="0"/>
          <a:fillRef idx="0"/>
          <a:effectRef idx="0"/>
          <a:fontRef idx="minor"/>
        </p:style>
        <p:txBody>
          <a:bodyPr lIns="0" tIns="0" rIns="0" bIns="0" anchor="b">
            <a:noAutofit/>
          </a:bodyPr>
          <a:lstStyle/>
          <a:p>
            <a:pPr defTabSz="914400">
              <a:lnSpc>
                <a:spcPct val="100000"/>
              </a:lnSpc>
            </a:pPr>
            <a:r>
              <a:rPr lang="en-US" sz="3000" b="1" strike="noStrike" spc="-1">
                <a:solidFill>
                  <a:schemeClr val="dk1"/>
                </a:solidFill>
                <a:latin typeface="微软雅黑"/>
                <a:ea typeface="微软雅黑"/>
              </a:rPr>
              <a:t>AI</a:t>
            </a:r>
            <a:r>
              <a:rPr lang="zh-CN" sz="3000" b="1" strike="noStrike" spc="-1">
                <a:solidFill>
                  <a:schemeClr val="dk1"/>
                </a:solidFill>
                <a:latin typeface="微软雅黑"/>
                <a:ea typeface="微软雅黑"/>
              </a:rPr>
              <a:t>线多型式教学训应用</a:t>
            </a:r>
            <a:endParaRPr lang="en-US" sz="3000" b="0" strike="noStrike" spc="-1">
              <a:solidFill>
                <a:srgbClr val="000000"/>
              </a:solidFill>
              <a:latin typeface="Arial"/>
            </a:endParaRPr>
          </a:p>
        </p:txBody>
      </p:sp>
      <p:sp>
        <p:nvSpPr>
          <p:cNvPr id="177" name="椭圆 1"/>
          <p:cNvSpPr/>
          <p:nvPr/>
        </p:nvSpPr>
        <p:spPr>
          <a:xfrm>
            <a:off x="669240" y="5003640"/>
            <a:ext cx="504000" cy="504000"/>
          </a:xfrm>
          <a:prstGeom prst="ellipse">
            <a:avLst/>
          </a:prstGeom>
          <a:solidFill>
            <a:schemeClr val="accent1"/>
          </a:solidFill>
          <a:ln w="0">
            <a:noFill/>
          </a:ln>
          <a:effectLst>
            <a:outerShdw blurRad="101520" dist="38160" algn="l" rotWithShape="0">
              <a:schemeClr val="accent1">
                <a:alpha val="40000"/>
              </a:schemeClr>
            </a:outerShdw>
          </a:effectLst>
        </p:spPr>
        <p:style>
          <a:lnRef idx="0"/>
          <a:fillRef idx="0"/>
          <a:effectRef idx="0"/>
          <a:fontRef idx="minor"/>
        </p:style>
        <p:txBody>
          <a:bodyPr wrap="none" lIns="0" tIns="0" rIns="0" bIns="0" anchor="ctr">
            <a:noAutofit/>
          </a:bodyPr>
          <a:lstStyle/>
          <a:p>
            <a:pPr algn="ctr" defTabSz="914400">
              <a:lnSpc>
                <a:spcPct val="100000"/>
              </a:lnSpc>
            </a:pPr>
            <a:r>
              <a:rPr lang="en-US" sz="1600" b="1" strike="noStrike" spc="-1">
                <a:solidFill>
                  <a:schemeClr val="lt1"/>
                </a:solidFill>
                <a:latin typeface="微软雅黑"/>
                <a:ea typeface="微软雅黑"/>
              </a:rPr>
              <a:t>03</a:t>
            </a:r>
            <a:endParaRPr lang="en-US" sz="1600" b="0" strike="noStrike" spc="-1">
              <a:solidFill>
                <a:srgbClr val="FFFFFF"/>
              </a:solidFill>
              <a:latin typeface="Arial"/>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48000"/>
          </a:blip>
          <a:stretch>
            <a:fillRect/>
          </a:stretch>
        </a:blipFill>
      </p:bgPr>
    </p:bg>
    <p:spTree>
      <p:nvGrpSpPr>
        <p:cNvPr id="1" name=""/>
        <p:cNvGrpSpPr/>
        <p:nvPr/>
      </p:nvGrpSpPr>
      <p:grpSpPr>
        <a:xfrm>
          <a:off x="0" y="0"/>
          <a:ext cx="0" cy="0"/>
        </a:xfrm>
      </p:grpSpPr>
      <p:sp>
        <p:nvSpPr>
          <p:cNvPr id="178" name="矩形 28"/>
          <p:cNvSpPr/>
          <p:nvPr/>
        </p:nvSpPr>
        <p:spPr>
          <a:xfrm>
            <a:off x="347328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79" name="content.2.title"/>
          <p:cNvSpPr/>
          <p:nvPr/>
        </p:nvSpPr>
        <p:spPr>
          <a:xfrm>
            <a:off x="2835360" y="1675080"/>
            <a:ext cx="2852640" cy="50328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AI</a:t>
            </a:r>
            <a:r>
              <a:rPr lang="zh-CN" sz="2200" b="1" strike="noStrike" spc="-1">
                <a:solidFill>
                  <a:schemeClr val="dk1"/>
                </a:solidFill>
                <a:latin typeface="微软雅黑"/>
                <a:ea typeface="微软雅黑"/>
              </a:rPr>
              <a:t>技术改进</a:t>
            </a:r>
            <a:endParaRPr lang="en-US" sz="2200" b="0" strike="noStrike" spc="-1">
              <a:solidFill>
                <a:srgbClr val="000000"/>
              </a:solidFill>
              <a:latin typeface="Arial"/>
            </a:endParaRPr>
          </a:p>
        </p:txBody>
      </p:sp>
      <p:sp>
        <p:nvSpPr>
          <p:cNvPr id="180" name="content.2.content"/>
          <p:cNvSpPr/>
          <p:nvPr/>
        </p:nvSpPr>
        <p:spPr>
          <a:xfrm>
            <a:off x="2569320" y="3621960"/>
            <a:ext cx="2317320" cy="19065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个性化指导</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实时反馈</a:t>
            </a:r>
            <a:endParaRPr lang="en-US" sz="1500" b="0" strike="noStrike" spc="-1">
              <a:solidFill>
                <a:srgbClr val="000000"/>
              </a:solidFill>
              <a:latin typeface="Arial"/>
            </a:endParaRPr>
          </a:p>
        </p:txBody>
      </p:sp>
      <p:sp>
        <p:nvSpPr>
          <p:cNvPr id="181" name="矩形 33"/>
          <p:cNvSpPr/>
          <p:nvPr/>
        </p:nvSpPr>
        <p:spPr>
          <a:xfrm>
            <a:off x="620856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2" name="content.3.title"/>
          <p:cNvSpPr/>
          <p:nvPr/>
        </p:nvSpPr>
        <p:spPr>
          <a:xfrm>
            <a:off x="5789160" y="1675080"/>
            <a:ext cx="294660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促进教学变革</a:t>
            </a:r>
            <a:endParaRPr lang="en-US" sz="2200" b="0" strike="noStrike" spc="-1">
              <a:solidFill>
                <a:srgbClr val="000000"/>
              </a:solidFill>
              <a:latin typeface="Arial"/>
            </a:endParaRPr>
          </a:p>
        </p:txBody>
      </p:sp>
      <p:sp>
        <p:nvSpPr>
          <p:cNvPr id="183" name="content.3.content"/>
          <p:cNvSpPr/>
          <p:nvPr/>
        </p:nvSpPr>
        <p:spPr>
          <a:xfrm>
            <a:off x="5557680" y="3558600"/>
            <a:ext cx="2184120" cy="228060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教学方式创新</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学生参与程度提升</a:t>
            </a:r>
            <a:endParaRPr lang="en-US" sz="1500" b="0" strike="noStrike" spc="-1">
              <a:solidFill>
                <a:srgbClr val="000000"/>
              </a:solidFill>
              <a:latin typeface="Arial"/>
            </a:endParaRPr>
          </a:p>
        </p:txBody>
      </p:sp>
      <p:sp>
        <p:nvSpPr>
          <p:cNvPr id="184" name="矩形 38"/>
          <p:cNvSpPr/>
          <p:nvPr/>
        </p:nvSpPr>
        <p:spPr>
          <a:xfrm>
            <a:off x="8942040" y="1821960"/>
            <a:ext cx="252828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5" name="content.4.title"/>
          <p:cNvSpPr/>
          <p:nvPr/>
        </p:nvSpPr>
        <p:spPr>
          <a:xfrm>
            <a:off x="9257040" y="1675080"/>
            <a:ext cx="2974680" cy="49572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
        <p:nvSpPr>
          <p:cNvPr id="186" name="content.4.content"/>
          <p:cNvSpPr/>
          <p:nvPr/>
        </p:nvSpPr>
        <p:spPr>
          <a:xfrm>
            <a:off x="9055800" y="3621960"/>
            <a:ext cx="2948760" cy="2126160"/>
          </a:xfrm>
          <a:prstGeom prst="rect">
            <a:avLst/>
          </a:prstGeom>
          <a:noFill/>
          <a:ln w="0">
            <a:noFill/>
          </a:ln>
        </p:spPr>
        <p:style>
          <a:lnRef idx="0"/>
          <a:fillRef idx="0"/>
          <a:effectRef idx="0"/>
          <a:fontRef idx="minor"/>
        </p:style>
        <p:txBody>
          <a:bodyPr lIns="0" tIns="0" rIns="0" bIns="0" anchor="t">
            <a:noAutofit/>
          </a:bodyPr>
          <a:lstStyle/>
          <a:p>
            <a:pPr defTabSz="914400">
              <a:lnSpc>
                <a:spcPct val="150000"/>
              </a:lnSpc>
              <a:tabLst>
                <a:tab pos="0"/>
              </a:tabLst>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187" name="PlaceHolder 1"/>
          <p:cNvSpPr>
            <a:spLocks noGrp="1"/>
          </p:cNvSpPr>
          <p:nvPr>
            <p:ph type="title" idx="4294967295"/>
          </p:nvPr>
        </p:nvSpPr>
        <p:spPr>
          <a:xfrm>
            <a:off x="180288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zh-CN" sz="3600" b="1" strike="noStrike" spc="299">
                <a:solidFill>
                  <a:schemeClr val="dk1">
                    <a:lumMod val="85000"/>
                    <a:lumOff val="15000"/>
                  </a:schemeClr>
                </a:solidFill>
                <a:latin typeface="Arial"/>
                <a:ea typeface="微软雅黑"/>
              </a:rPr>
              <a:t>创新教学方法与</a:t>
            </a:r>
            <a:r>
              <a:rPr lang="en-US" sz="3600" b="1" strike="noStrike" spc="299">
                <a:solidFill>
                  <a:schemeClr val="dk1">
                    <a:lumMod val="85000"/>
                    <a:lumOff val="15000"/>
                  </a:schemeClr>
                </a:solidFill>
                <a:latin typeface="Arial"/>
                <a:ea typeface="微软雅黑"/>
              </a:rPr>
              <a:t>AI</a:t>
            </a:r>
            <a:r>
              <a:rPr lang="zh-CN" sz="3600" b="1" strike="noStrike" spc="299">
                <a:solidFill>
                  <a:schemeClr val="dk1">
                    <a:lumMod val="85000"/>
                    <a:lumOff val="15000"/>
                  </a:schemeClr>
                </a:solidFill>
                <a:latin typeface="Arial"/>
                <a:ea typeface="微软雅黑"/>
              </a:rPr>
              <a:t>线多型式教学训</a:t>
            </a:r>
            <a:endParaRPr lang="en-US" sz="3600" b="0" strike="noStrike" spc="-1">
              <a:solidFill>
                <a:schemeClr val="dk1"/>
              </a:solidFill>
              <a:latin typeface="Arial"/>
            </a:endParaRPr>
          </a:p>
        </p:txBody>
      </p:sp>
      <p:sp>
        <p:nvSpPr>
          <p:cNvPr id="188" name="矩形 19"/>
          <p:cNvSpPr/>
          <p:nvPr/>
        </p:nvSpPr>
        <p:spPr>
          <a:xfrm>
            <a:off x="729720" y="1821960"/>
            <a:ext cx="2529360" cy="4017240"/>
          </a:xfrm>
          <a:prstGeom prst="rect">
            <a:avLst/>
          </a:prstGeom>
          <a:noFill/>
          <a:ln>
            <a:noFill/>
          </a:ln>
          <a:effectLst>
            <a:outerShdw blurRad="50760" dist="37674"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89" name="content.1.title"/>
          <p:cNvSpPr/>
          <p:nvPr/>
        </p:nvSpPr>
        <p:spPr>
          <a:xfrm>
            <a:off x="57960" y="1675080"/>
            <a:ext cx="2676240" cy="376200"/>
          </a:xfrm>
          <a:prstGeom prst="rect">
            <a:avLst/>
          </a:prstGeom>
          <a:noFill/>
          <a:ln w="0">
            <a:noFill/>
          </a:ln>
        </p:spPr>
        <p:style>
          <a:lnRef idx="0"/>
          <a:fillRef idx="0"/>
          <a:effectRef idx="0"/>
          <a:fontRef idx="minor"/>
        </p:style>
        <p:txBody>
          <a:bodyPr lIns="0" tIns="0" rIns="0" bIns="0" anchor="t">
            <a:noAutofit/>
          </a:bodyPr>
          <a:lstStyle/>
          <a:p>
            <a:pPr algn="just" defTabSz="914400">
              <a:lnSpc>
                <a:spcPct val="100000"/>
              </a:lnSpc>
            </a:pPr>
            <a:r>
              <a:rPr lang="zh-CN" sz="2200" b="1" strike="noStrike" spc="-1">
                <a:solidFill>
                  <a:schemeClr val="dk1"/>
                </a:solidFill>
                <a:latin typeface="微软雅黑"/>
                <a:ea typeface="微软雅黑"/>
              </a:rPr>
              <a:t>教学方法探索</a:t>
            </a:r>
            <a:endParaRPr lang="en-US" sz="2200" b="0" strike="noStrike" spc="-1">
              <a:solidFill>
                <a:srgbClr val="000000"/>
              </a:solidFill>
              <a:latin typeface="Arial"/>
            </a:endParaRPr>
          </a:p>
        </p:txBody>
      </p:sp>
      <p:sp>
        <p:nvSpPr>
          <p:cNvPr id="190" name="content.1.content"/>
          <p:cNvSpPr/>
          <p:nvPr/>
        </p:nvSpPr>
        <p:spPr>
          <a:xfrm>
            <a:off x="57960" y="3558600"/>
            <a:ext cx="1978920" cy="3171960"/>
          </a:xfrm>
          <a:prstGeom prst="rect">
            <a:avLst/>
          </a:prstGeom>
          <a:noFill/>
          <a:ln w="0">
            <a:noFill/>
          </a:ln>
        </p:spPr>
        <p:style>
          <a:lnRef idx="0"/>
          <a:fillRef idx="0"/>
          <a:effectRef idx="0"/>
          <a:fontRef idx="minor"/>
        </p:style>
        <p:txBody>
          <a:bodyPr lIns="0" tIns="0" rIns="0" bIns="0" anchor="t">
            <a:noAutofit/>
          </a:bodyPr>
          <a:lstStyle/>
          <a:p>
            <a:r>
              <a:rPr lang="zh-CN" sz="1500" b="0" strike="noStrike" spc="-1">
                <a:solidFill>
                  <a:schemeClr val="dk1">
                    <a:lumMod val="85000"/>
                    <a:lumOff val="15000"/>
                  </a:schemeClr>
                </a:solidFill>
                <a:latin typeface="微软雅黑"/>
                <a:ea typeface="微软雅黑"/>
              </a:rPr>
              <a:t>实践性教学</a:t>
            </a:r>
            <a:endParaRPr lang="en-US" sz="1500" b="0" strike="noStrike" spc="-1">
              <a:solidFill>
                <a:srgbClr val="000000"/>
              </a:solidFill>
              <a:latin typeface="Arial"/>
            </a:endParaRPr>
          </a:p>
          <a:p>
            <a:pPr defTabSz="914400">
              <a:lnSpc>
                <a:spcPct val="150000"/>
              </a:lnSpc>
              <a:tabLst>
                <a:tab pos="0"/>
              </a:tabLst>
            </a:pPr>
            <a:r>
              <a:rPr lang="zh-CN" sz="1500" b="0" strike="noStrike" spc="-1">
                <a:solidFill>
                  <a:schemeClr val="dk1">
                    <a:lumMod val="85000"/>
                    <a:lumOff val="15000"/>
                  </a:schemeClr>
                </a:solidFill>
                <a:latin typeface="微软雅黑"/>
                <a:ea typeface="微软雅黑"/>
              </a:rPr>
              <a:t>协作教学</a:t>
            </a:r>
            <a:endParaRPr lang="en-US" sz="1500" b="0" strike="noStrike" spc="-1">
              <a:solidFill>
                <a:srgbClr val="000000"/>
              </a:solidFill>
              <a:latin typeface="Arial"/>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stretch>
            <a:fillRect/>
          </a:stretch>
        </a:blipFill>
      </p:bgPr>
    </p:bg>
    <p:spTree>
      <p:nvGrpSpPr>
        <p:cNvPr id="1" name=""/>
        <p:cNvGrpSpPr/>
        <p:nvPr/>
      </p:nvGrpSpPr>
      <p:grpSpPr>
        <a:xfrm>
          <a:off x="0" y="0"/>
          <a:ext cx="0" cy="0"/>
        </a:xfrm>
      </p:grpSpPr>
      <p:sp>
        <p:nvSpPr>
          <p:cNvPr id="191" name="矩形 6"/>
          <p:cNvSpPr/>
          <p:nvPr/>
        </p:nvSpPr>
        <p:spPr>
          <a:xfrm>
            <a:off x="8392680" y="1403280"/>
            <a:ext cx="3102840" cy="4781880"/>
          </a:xfrm>
          <a:prstGeom prst="rect">
            <a:avLst/>
          </a:prstGeom>
          <a:noFill/>
          <a:ln>
            <a:noFill/>
          </a:ln>
        </p:spPr>
        <p:style>
          <a:lnRef idx="2">
            <a:schemeClr val="accent1">
              <a:lumMod val="75000"/>
            </a:schemeClr>
          </a:lnRef>
          <a:fillRef idx="1">
            <a:schemeClr val="accent1"/>
          </a:fillRef>
          <a:effectRef idx="0"/>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Arial"/>
              <a:ea typeface="微软雅黑"/>
            </a:endParaRPr>
          </a:p>
        </p:txBody>
      </p:sp>
      <p:sp>
        <p:nvSpPr>
          <p:cNvPr id="192" name="title"/>
          <p:cNvSpPr/>
          <p:nvPr/>
        </p:nvSpPr>
        <p:spPr>
          <a:xfrm>
            <a:off x="3310200" y="685800"/>
            <a:ext cx="7092720" cy="1081800"/>
          </a:xfrm>
          <a:prstGeom prst="rect">
            <a:avLst/>
          </a:prstGeom>
          <a:noFill/>
          <a:ln w="0">
            <a:noFill/>
          </a:ln>
        </p:spPr>
        <p:style>
          <a:lnRef idx="0"/>
          <a:fillRef idx="0"/>
          <a:effectRef idx="0"/>
          <a:fontRef idx="minor"/>
        </p:style>
        <p:txBody>
          <a:bodyPr lIns="0" tIns="0" rIns="0" bIns="36360" anchor="b">
            <a:noAutofit/>
          </a:bodyPr>
          <a:lstStyle/>
          <a:p>
            <a:pPr algn="ctr" defTabSz="914400">
              <a:lnSpc>
                <a:spcPct val="100000"/>
              </a:lnSpc>
              <a:tabLst>
                <a:tab pos="0"/>
              </a:tabLst>
            </a:pPr>
            <a:r>
              <a:rPr lang="zh-CN" sz="3500" b="1" strike="noStrike" spc="299">
                <a:solidFill>
                  <a:schemeClr val="dk1"/>
                </a:solidFill>
                <a:latin typeface="Arial"/>
                <a:ea typeface="微软雅黑"/>
              </a:rPr>
              <a:t>教学资源优化与</a:t>
            </a:r>
            <a:r>
              <a:rPr lang="en-US" sz="3500" b="1" strike="noStrike" spc="299">
                <a:solidFill>
                  <a:schemeClr val="dk1"/>
                </a:solidFill>
                <a:latin typeface="Arial"/>
                <a:ea typeface="微软雅黑"/>
              </a:rPr>
              <a:t>AI</a:t>
            </a:r>
            <a:r>
              <a:rPr lang="zh-CN" sz="3500" b="1" strike="noStrike" spc="299">
                <a:solidFill>
                  <a:schemeClr val="dk1"/>
                </a:solidFill>
                <a:latin typeface="Arial"/>
                <a:ea typeface="微软雅黑"/>
              </a:rPr>
              <a:t>线多型式教学训</a:t>
            </a:r>
            <a:endParaRPr lang="en-US" sz="3500" b="0" strike="noStrike" spc="-1">
              <a:solidFill>
                <a:srgbClr val="000000"/>
              </a:solidFill>
              <a:latin typeface="Arial"/>
            </a:endParaRPr>
          </a:p>
        </p:txBody>
      </p:sp>
      <p:sp>
        <p:nvSpPr>
          <p:cNvPr id="193" name="content"/>
          <p:cNvSpPr/>
          <p:nvPr/>
        </p:nvSpPr>
        <p:spPr>
          <a:xfrm>
            <a:off x="1654920" y="2215440"/>
            <a:ext cx="9145080" cy="3969720"/>
          </a:xfrm>
          <a:prstGeom prst="rect">
            <a:avLst/>
          </a:prstGeom>
          <a:noFill/>
          <a:ln w="0">
            <a:noFill/>
          </a:ln>
        </p:spPr>
        <p:style>
          <a:lnRef idx="0"/>
          <a:fillRef idx="0"/>
          <a:effectRef idx="0"/>
          <a:fontRef idx="minor"/>
        </p:style>
        <p:txBody>
          <a:bodyPr lIns="0" tIns="0" rIns="0" bIns="0" anchor="t">
            <a:noAutofit/>
            <a:scene3d>
              <a:camera prst="orthographicFront"/>
              <a:lightRig rig="threePt" dir="t"/>
            </a:scene3d>
          </a:bodyPr>
          <a:lstStyle/>
          <a:p>
            <a:pPr defTabSz="914400">
              <a:lnSpc>
                <a:spcPct val="130000"/>
              </a:lnSpc>
              <a:tabLst>
                <a:tab pos="0"/>
              </a:tabLst>
            </a:pPr>
            <a:r>
              <a:rPr lang="zh-CN" sz="2500" b="0" strike="noStrike" spc="148">
                <a:solidFill>
                  <a:schemeClr val="dk1"/>
                </a:solidFill>
                <a:latin typeface="Arial"/>
                <a:ea typeface="微软雅黑"/>
              </a:rPr>
              <a:t>优化教学资源分配与</a:t>
            </a:r>
            <a:r>
              <a:rPr lang="en-US" sz="2500" b="0" strike="noStrike" spc="148">
                <a:solidFill>
                  <a:schemeClr val="dk1"/>
                </a:solidFill>
                <a:latin typeface="Arial"/>
                <a:ea typeface="微软雅黑"/>
              </a:rPr>
              <a:t>AI</a:t>
            </a:r>
            <a:r>
              <a:rPr lang="zh-CN" sz="2500" b="0" strike="noStrike" spc="148">
                <a:solidFill>
                  <a:schemeClr val="dk1"/>
                </a:solidFill>
                <a:latin typeface="Arial"/>
                <a:ea typeface="微软雅黑"/>
              </a:rPr>
              <a:t>线多型式教学训的关系。</a:t>
            </a:r>
            <a:r>
              <a:rPr lang="en-US" sz="2500" b="0" strike="noStrike" spc="148">
                <a:solidFill>
                  <a:schemeClr val="dk1"/>
                </a:solidFill>
                <a:latin typeface="Arial"/>
                <a:ea typeface="微软雅黑"/>
              </a:rPr>
              <a:t>AI</a:t>
            </a:r>
            <a:r>
              <a:rPr lang="zh-CN" sz="2500" b="0" strike="noStrike" spc="148">
                <a:solidFill>
                  <a:schemeClr val="dk1"/>
                </a:solidFill>
                <a:latin typeface="Arial"/>
                <a:ea typeface="微软雅黑"/>
              </a:rPr>
              <a:t>技术在教学资源管理中的应用是当前的趋势。教学资源优化与</a:t>
            </a:r>
            <a:r>
              <a:rPr lang="en-US" sz="2500" b="0" strike="noStrike" spc="148">
                <a:solidFill>
                  <a:schemeClr val="dk1"/>
                </a:solidFill>
                <a:latin typeface="Arial"/>
                <a:ea typeface="微软雅黑"/>
              </a:rPr>
              <a:t>AI</a:t>
            </a:r>
            <a:r>
              <a:rPr lang="zh-CN" sz="2500" b="0" strike="noStrike" spc="148">
                <a:solidFill>
                  <a:schemeClr val="dk1"/>
                </a:solidFill>
                <a:latin typeface="Arial"/>
                <a:ea typeface="微软雅黑"/>
              </a:rPr>
              <a:t>线多型式教学训的经验分享对于未来的发展至关重要。</a:t>
            </a:r>
            <a:endParaRPr lang="en-US" sz="2500" b="0" strike="noStrike" spc="-1">
              <a:solidFill>
                <a:srgbClr val="000000"/>
              </a:solidFill>
              <a:latin typeface="Arial"/>
            </a:endParaRPr>
          </a:p>
        </p:txBody>
      </p:sp>
      <p:sp>
        <p:nvSpPr>
          <p:cNvPr id="194" name="PlaceHolder 1"/>
          <p:cNvSpPr>
            <a:spLocks noGrp="1"/>
          </p:cNvSpPr>
          <p:nvPr>
            <p:ph type="title" idx="4294967295"/>
          </p:nvPr>
        </p:nvSpPr>
        <p:spPr>
          <a:xfrm>
            <a:off x="0" y="360000"/>
            <a:ext cx="10799640" cy="7196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lumMod val="85000"/>
                    <a:lumOff val="15000"/>
                  </a:schemeClr>
                </a:solidFill>
                <a:latin typeface="Arial"/>
                <a:ea typeface="微软雅黑"/>
              </a:rPr>
              <a:t> </a:t>
            </a:r>
            <a:endParaRPr lang="en-US" sz="3600" b="0" strike="noStrike" spc="-1">
              <a:solidFill>
                <a:schemeClr val="dk1"/>
              </a:solidFill>
              <a:latin typeface="Arial"/>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0">
          <a:blip r:embed="rId2">
            <a:alphaModFix amt="55000"/>
          </a:blip>
          <a:stretch>
            <a:fillRect/>
          </a:stretch>
        </a:blipFill>
      </p:bgPr>
    </p:bg>
    <p:spTree>
      <p:nvGrpSpPr>
        <p:cNvPr id="1" name=""/>
        <p:cNvGrpSpPr/>
        <p:nvPr/>
      </p:nvGrpSpPr>
      <p:grpSpPr>
        <a:xfrm>
          <a:off x="0" y="0"/>
          <a:ext cx="0" cy="0"/>
        </a:xfrm>
      </p:grpSpPr>
      <p:sp>
        <p:nvSpPr>
          <p:cNvPr id="195" name="PlaceHolder 1"/>
          <p:cNvSpPr>
            <a:spLocks noGrp="1"/>
          </p:cNvSpPr>
          <p:nvPr>
            <p:ph type="title" idx="4294967295"/>
          </p:nvPr>
        </p:nvSpPr>
        <p:spPr>
          <a:xfrm>
            <a:off x="2241720" y="608400"/>
            <a:ext cx="10968480" cy="705240"/>
          </a:xfrm>
          <a:prstGeom prst="rect">
            <a:avLst/>
          </a:prstGeom>
          <a:noFill/>
          <a:ln w="0">
            <a:noFill/>
          </a:ln>
        </p:spPr>
        <p:txBody>
          <a:bodyPr lIns="90000" tIns="47160" rIns="90000" bIns="47160" anchor="ctr">
            <a:noAutofit/>
          </a:bodyPr>
          <a:lstStyle/>
          <a:p>
            <a:pPr indent="0" defTabSz="914400">
              <a:lnSpc>
                <a:spcPct val="100000"/>
              </a:lnSpc>
              <a:buNone/>
            </a:pPr>
            <a:r>
              <a:rPr lang="en-US" sz="3600" b="1" strike="noStrike" spc="299">
                <a:solidFill>
                  <a:schemeClr val="dk1"/>
                </a:solidFill>
                <a:latin typeface="微软雅黑"/>
                <a:ea typeface="微软雅黑"/>
              </a:rPr>
              <a:t>AI</a:t>
            </a:r>
            <a:r>
              <a:rPr lang="zh-CN" sz="3600" b="1" strike="noStrike" spc="299">
                <a:solidFill>
                  <a:schemeClr val="dk1"/>
                </a:solidFill>
                <a:latin typeface="微软雅黑"/>
                <a:ea typeface="微软雅黑"/>
              </a:rPr>
              <a:t>线多型式教学训的跨学科整合</a:t>
            </a:r>
            <a:endParaRPr lang="en-US" sz="3600" b="0" strike="noStrike" spc="-1">
              <a:solidFill>
                <a:schemeClr val="dk1"/>
              </a:solidFill>
              <a:latin typeface="Arial"/>
            </a:endParaRPr>
          </a:p>
        </p:txBody>
      </p:sp>
      <p:sp>
        <p:nvSpPr>
          <p:cNvPr id="196" name="content.1.subtitle"/>
          <p:cNvSpPr/>
          <p:nvPr/>
        </p:nvSpPr>
        <p:spPr>
          <a:xfrm>
            <a:off x="113040" y="3895200"/>
            <a:ext cx="2639880" cy="163404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跨学科教学融合</a:t>
            </a:r>
            <a:endParaRPr lang="en-US" sz="1500" b="0" strike="noStrike" spc="-1">
              <a:solidFill>
                <a:srgbClr val="000000"/>
              </a:solidFill>
              <a:latin typeface="Arial"/>
            </a:endParaRPr>
          </a:p>
        </p:txBody>
      </p:sp>
      <p:sp>
        <p:nvSpPr>
          <p:cNvPr id="197" name="content.1.title"/>
          <p:cNvSpPr/>
          <p:nvPr/>
        </p:nvSpPr>
        <p:spPr>
          <a:xfrm>
            <a:off x="221040" y="2159640"/>
            <a:ext cx="2400120" cy="48600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实现方式</a:t>
            </a:r>
            <a:endParaRPr lang="en-US" sz="2200" b="0" strike="noStrike" spc="-1">
              <a:solidFill>
                <a:srgbClr val="000000"/>
              </a:solidFill>
              <a:latin typeface="Arial"/>
            </a:endParaRPr>
          </a:p>
        </p:txBody>
      </p:sp>
      <p:sp>
        <p:nvSpPr>
          <p:cNvPr id="198" name="content.2.subtitle"/>
          <p:cNvSpPr/>
          <p:nvPr/>
        </p:nvSpPr>
        <p:spPr>
          <a:xfrm>
            <a:off x="9320040" y="3642840"/>
            <a:ext cx="2535840" cy="17992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跨学科整合中的创新</a:t>
            </a:r>
            <a:endParaRPr lang="en-US" sz="1500" b="0" strike="noStrike" spc="-1">
              <a:solidFill>
                <a:srgbClr val="000000"/>
              </a:solidFill>
              <a:latin typeface="Arial"/>
            </a:endParaRPr>
          </a:p>
        </p:txBody>
      </p:sp>
      <p:sp>
        <p:nvSpPr>
          <p:cNvPr id="199" name="content.2.title"/>
          <p:cNvSpPr/>
          <p:nvPr/>
        </p:nvSpPr>
        <p:spPr>
          <a:xfrm>
            <a:off x="9188280" y="1577880"/>
            <a:ext cx="2667240" cy="11318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AI</a:t>
            </a:r>
            <a:r>
              <a:rPr lang="zh-CN" sz="2200" b="1" strike="noStrike" spc="-1">
                <a:solidFill>
                  <a:schemeClr val="dk1"/>
                </a:solidFill>
                <a:latin typeface="微软雅黑"/>
                <a:ea typeface="微软雅黑"/>
              </a:rPr>
              <a:t>技术应用</a:t>
            </a:r>
            <a:endParaRPr lang="en-US" sz="2200" b="0" strike="noStrike" spc="-1">
              <a:solidFill>
                <a:srgbClr val="000000"/>
              </a:solidFill>
              <a:latin typeface="Arial"/>
            </a:endParaRPr>
          </a:p>
        </p:txBody>
      </p:sp>
      <p:sp>
        <p:nvSpPr>
          <p:cNvPr id="200" name="content.3.subtitle"/>
          <p:cNvSpPr/>
          <p:nvPr/>
        </p:nvSpPr>
        <p:spPr>
          <a:xfrm>
            <a:off x="3272040" y="3763800"/>
            <a:ext cx="2469240" cy="18208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zh-CN" sz="1500" b="0" strike="noStrike" spc="-1">
                <a:solidFill>
                  <a:schemeClr val="dk1">
                    <a:lumMod val="85000"/>
                    <a:lumOff val="15000"/>
                  </a:schemeClr>
                </a:solidFill>
                <a:latin typeface="微软雅黑"/>
                <a:ea typeface="微软雅黑"/>
              </a:rPr>
              <a:t>跨学科整合与</a:t>
            </a:r>
            <a:r>
              <a:rPr lang="en-US" sz="1500" b="0" strike="noStrike" spc="-1">
                <a:solidFill>
                  <a:schemeClr val="dk1">
                    <a:lumMod val="85000"/>
                    <a:lumOff val="15000"/>
                  </a:schemeClr>
                </a:solidFill>
                <a:latin typeface="微软雅黑"/>
                <a:ea typeface="微软雅黑"/>
              </a:rPr>
              <a:t>AI</a:t>
            </a:r>
            <a:r>
              <a:rPr lang="zh-CN" sz="1500" b="0" strike="noStrike" spc="-1">
                <a:solidFill>
                  <a:schemeClr val="dk1">
                    <a:lumMod val="85000"/>
                    <a:lumOff val="15000"/>
                  </a:schemeClr>
                </a:solidFill>
                <a:latin typeface="微软雅黑"/>
                <a:ea typeface="微软雅黑"/>
              </a:rPr>
              <a:t>线多型式教学训的结合</a:t>
            </a:r>
            <a:endParaRPr lang="en-US" sz="1500" b="0" strike="noStrike" spc="-1">
              <a:solidFill>
                <a:srgbClr val="000000"/>
              </a:solidFill>
              <a:latin typeface="Arial"/>
            </a:endParaRPr>
          </a:p>
        </p:txBody>
      </p:sp>
      <p:sp>
        <p:nvSpPr>
          <p:cNvPr id="201" name="content.3.title"/>
          <p:cNvSpPr/>
          <p:nvPr/>
        </p:nvSpPr>
        <p:spPr>
          <a:xfrm>
            <a:off x="3423240" y="2366640"/>
            <a:ext cx="2228400" cy="34308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zh-CN" sz="2200" b="1" strike="noStrike" spc="-1">
                <a:solidFill>
                  <a:schemeClr val="dk1"/>
                </a:solidFill>
                <a:latin typeface="微软雅黑"/>
                <a:ea typeface="微软雅黑"/>
              </a:rPr>
              <a:t>未来趋势</a:t>
            </a:r>
            <a:endParaRPr lang="en-US" sz="2200" b="0" strike="noStrike" spc="-1">
              <a:solidFill>
                <a:srgbClr val="000000"/>
              </a:solidFill>
              <a:latin typeface="Arial"/>
            </a:endParaRPr>
          </a:p>
        </p:txBody>
      </p:sp>
      <p:sp>
        <p:nvSpPr>
          <p:cNvPr id="202" name="content.4.subtitle"/>
          <p:cNvSpPr/>
          <p:nvPr/>
        </p:nvSpPr>
        <p:spPr>
          <a:xfrm>
            <a:off x="6552000" y="3763800"/>
            <a:ext cx="2459520" cy="1689480"/>
          </a:xfrm>
          <a:prstGeom prst="rect">
            <a:avLst/>
          </a:prstGeom>
          <a:noFill/>
          <a:ln w="0">
            <a:noFill/>
          </a:ln>
        </p:spPr>
        <p:style>
          <a:lnRef idx="0"/>
          <a:fillRef idx="0"/>
          <a:effectRef idx="0"/>
          <a:fontRef idx="minor"/>
        </p:style>
        <p:txBody>
          <a:bodyPr lIns="0" tIns="0" rIns="0" bIns="0" anchor="t">
            <a:noAutofit/>
          </a:bodyPr>
          <a:lstStyle/>
          <a:p>
            <a:pPr algn="ctr" defTabSz="914400">
              <a:lnSpc>
                <a:spcPct val="150000"/>
              </a:lnSpc>
            </a:pPr>
            <a:r>
              <a:rPr lang="en-US" sz="1500" b="0" strike="noStrike" spc="-1">
                <a:solidFill>
                  <a:schemeClr val="dk1">
                    <a:lumMod val="85000"/>
                    <a:lumOff val="15000"/>
                  </a:schemeClr>
                </a:solidFill>
                <a:latin typeface="微软雅黑"/>
                <a:ea typeface="微软雅黑"/>
              </a:rPr>
              <a:t> </a:t>
            </a:r>
            <a:endParaRPr lang="en-US" sz="1500" b="0" strike="noStrike" spc="-1">
              <a:solidFill>
                <a:srgbClr val="000000"/>
              </a:solidFill>
              <a:latin typeface="Arial"/>
            </a:endParaRPr>
          </a:p>
        </p:txBody>
      </p:sp>
      <p:sp>
        <p:nvSpPr>
          <p:cNvPr id="203" name="content.4.title"/>
          <p:cNvSpPr/>
          <p:nvPr/>
        </p:nvSpPr>
        <p:spPr>
          <a:xfrm>
            <a:off x="6310800" y="2022480"/>
            <a:ext cx="3008880" cy="687240"/>
          </a:xfrm>
          <a:prstGeom prst="rect">
            <a:avLst/>
          </a:prstGeom>
          <a:noFill/>
          <a:ln w="0">
            <a:noFill/>
          </a:ln>
        </p:spPr>
        <p:style>
          <a:lnRef idx="0"/>
          <a:fillRef idx="0"/>
          <a:effectRef idx="0"/>
          <a:fontRef idx="minor"/>
        </p:style>
        <p:txBody>
          <a:bodyPr lIns="0" tIns="0" rIns="0" bIns="0" anchor="b">
            <a:noAutofit/>
          </a:bodyPr>
          <a:lstStyle/>
          <a:p>
            <a:pPr algn="ctr" defTabSz="914400">
              <a:lnSpc>
                <a:spcPct val="100000"/>
              </a:lnSpc>
            </a:pPr>
            <a:r>
              <a:rPr lang="en-US" sz="2200" b="1" strike="noStrike" spc="-1">
                <a:solidFill>
                  <a:schemeClr val="dk1"/>
                </a:solidFill>
                <a:latin typeface="微软雅黑"/>
                <a:ea typeface="微软雅黑"/>
              </a:rPr>
              <a:t> </a:t>
            </a:r>
            <a:endParaRPr lang="en-US" sz="2200" b="0" strike="noStrike" spc="-1">
              <a:solidFill>
                <a:srgbClr val="000000"/>
              </a:solidFill>
              <a:latin typeface="Arial"/>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https://d.book118.com/056240221012010104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3.xml><?xml version="1.0" encoding="utf-8"?>
<a:theme xmlns:r="http://schemas.openxmlformats.org/officeDocument/2006/relationships" xmlns:a="http://schemas.openxmlformats.org/drawingml/2006/main" name="WPS">
  <a:themeElements>
    <a:clrScheme name="WPS">
      <a:dk1>
        <a:srgbClr val="000000"/>
      </a:dk1>
      <a:lt1>
        <a:srgbClr val="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cap="flat" cmpd="sng" algn="ctr">
          <a:prstDash val="solid"/>
          <a:miter lim="800000"/>
        </a:ln>
        <a:ln w="12700" cap="flat" cmpd="sng" algn="ctr">
          <a:prstDash val="solid"/>
          <a:miter lim="800000"/>
        </a:ln>
        <a:ln w="127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gradFill>
      </a:bgFillStyleLst>
    </a:fmtScheme>
  </a:themeElements>
</a:theme>
</file>

<file path=ppt/theme/theme4.xml><?xml version="1.0" encoding="utf-8"?>
<a:theme xmlns:r="http://schemas.openxmlformats.org/officeDocument/2006/relationships"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127</Paragraphs>
  <Slides>20</Slides>
  <Notes>5</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20</vt:i4>
      </vt:variant>
    </vt:vector>
  </HeadingPairs>
  <TitlesOfParts>
    <vt:vector baseType="lpstr" size="28">
      <vt:lpstr>Arial</vt:lpstr>
      <vt:lpstr>Calibri</vt:lpstr>
      <vt:lpstr>微软雅黑</vt:lpstr>
      <vt:lpstr>Times New Roman</vt:lpstr>
      <vt:lpstr>Wingdings</vt:lpstr>
      <vt:lpstr>Symbol</vt:lpstr>
      <vt:lpstr>DejaVu Sans</vt:lpstr>
      <vt:lpstr>Office Theme</vt:lpstr>
      <vt:lpstr>用AI线多型式构建教学训</vt:lpstr>
      <vt:lpstr>目录</vt:lpstr>
      <vt:lpstr>第一章 简介</vt:lpstr>
      <vt:lpstr> </vt:lpstr>
      <vt:lpstr>AI线多型式构建教学训的意义</vt:lpstr>
      <vt:lpstr>AI线多型式教学训的关键技术</vt:lpstr>
      <vt:lpstr>AI线多型式教学训的发展趋势</vt:lpstr>
      <vt:lpstr>AI在教育训练中的应用</vt:lpstr>
      <vt:lpstr>第2章 AI线多型式教学训的理论基础</vt:lpstr>
      <vt:lpstr> </vt:lpstr>
      <vt:lpstr>多元智能理论与AI线多型式教学训</vt:lpstr>
      <vt:lpstr>构建AI线多型式教学训的教学模型</vt:lpstr>
      <vt:lpstr>AI线多型式教学训的实例分析</vt:lpstr>
      <vt:lpstr>总结</vt:lpstr>
      <vt:lpstr>第3章 AI线多型式教学训的实践应用</vt:lpstr>
      <vt:lpstr>个性化学习与AI线多型式教学训</vt:lpstr>
      <vt:lpstr>创新教学方法与AI线多型式教学训</vt:lpstr>
      <vt:lpstr> </vt:lpstr>
      <vt:lpstr>AI线多型式教学训的跨学科整合</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2024-09-29T14:42:00.087</cp:lastPrinted>
  <dcterms:created xsi:type="dcterms:W3CDTF">2024-09-29T06:42:00Z</dcterms:created>
  <dcterms:modified xsi:type="dcterms:W3CDTF">2024-09-29T06:42:02Z</dcterms:modified>
</cp:coreProperties>
</file>