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B97D5-FCB5-4BCF-BB78-7B6CC9597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BFAD5-218A-4B3C-9F5B-3DB9B9C86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B7F0B-F433-42C2-9201-24A096899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7678E-3C79-475C-A7BB-8A189C5D9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585133-0C4A-47D2-A1CA-22CB28DF2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07A4A6-45E2-4E33-B33D-3C66CAC87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3462E-78DC-4903-A835-FF3F95CDB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FE7B9-8EA7-4D9F-B254-816CC789A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17B46-C149-4783-8823-1301DC3E9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F5043-1812-479F-8654-530B194BD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2378A-3370-4E7A-B8D4-2B18F2F70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40222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人才招聘区域分析报告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人才招聘市场概述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区域人才供需分析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区域招聘策略分析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区域招聘渠道分析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区域招聘成本分析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人才招聘市场现状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随着经济的发展和全球化的推进，人才招聘市场日益活跃，企业对高素质人才的需求不断增长。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区域人才流动趋势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不同区域间的人才流动趋势日益明显，企业需要了解各区域人才市场的特点和变化，以制定有效的人才招聘策略。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本报告旨在分析各区域人才市场的现状、特点和变化趋势，为企业制定针对性的人才招聘策略提供决策支持。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本报告涵盖全国范围内不同区域的人才市场，包括一线城市、二线城市、三线城市等不同层次的城市和地区。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区域范围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本报告涉及多个行业的人才招聘情况，包括互联网、金融、制造业、教育等。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本报告主要分析近几年内各区域人才市场的变化趋势，以及未来一段时间内可能的发展趋势。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人才招聘市场概述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随着互联网技术的发展，线上招聘平台逐渐成为主流，同时线下招聘会、猎头公司等渠道也仍然发挥重要作用。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大多数企业采用简历筛选、面试、评估等流程进行招聘，但具体流程和标准因企业和职位而异。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招聘需求与供给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当前市场上招聘需求与供给之间存在不平衡，某些行业和职位竞争激烈，而另一些则面临人才短缺。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人才招聘市场现状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人才招聘市场趋势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随着远程工作的普及，远程招聘和在线面试成为趋势，提高了招聘效率和灵活性。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技能导向与多元化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企业越来越注重应聘者的实际技能和经验，而非仅仅关注学历和背景，同时倡导多元化招聘，促进不同背景和文化的融合。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数据分析与人工智能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数据分析在招聘中的应用逐渐深入，帮助企业更精准地定位人才需求、筛选简历和评估候选人，同时人工智能技术在招聘流程自动化和智能化方面也取得进展。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远程招聘与在线面试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区域人才供需分析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不同区域人才供需状况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东部沿海地区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作为我国经济最发达的地区，拥有大量的高端人才和知名企业，人才竞争激烈，招聘需求大。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中西部地区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近年来经济发展迅速，对人才的需求逐渐增强，但由于历史和地理原因，人才储备相对不足，存在一定的供需缺口。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东北地区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以重工业为主的地区，对专业技能人才的需求较高，但由于近年来经济转型升级，部分传统行业人才过剩，新兴行业人才短缺。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南部沿海地区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经济发展多元化，包括制造业、服务业和高新技术产业等，对各类人才的需求都较为旺盛。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中西部地区人才回流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随着中西部地区经济的崛起和政策红利的释放，越来越多的人才选择回到家乡发展，支持家乡建设。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跨国和跨地区人才流动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在全球化的背景下，人才的跨国和跨地区流动日益频繁，为企业招聘带来了更多的选择和机会。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一线城市向二三线城市流动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随着一线城市生活成本的上升和竞争压力的增大，越来越多的人才选择离开一线城市，前往二三线城市发展。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区域人才流动情况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区域招聘策略分析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https://d.book118.com/056240222011010102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2024-09-26T18:33:01.308</cp:lastPrinted>
  <dcterms:created xsi:type="dcterms:W3CDTF">2024-09-26T10:33:01Z</dcterms:created>
  <dcterms:modified xsi:type="dcterms:W3CDTF">2024-09-26T10:33:03Z</dcterms:modified>
</cp:coreProperties>
</file>