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6E436F-FDAB-4093-82CF-625CA4F628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496724-D6D7-44AC-BE8D-85F956A990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2831C7-C87B-4B8A-992F-CCDF8FDED4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FD3E4A-D79D-4059-ABE0-A105E39208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6549895-4BFD-41CE-9F1B-425B372EED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0CD9C9C-A643-49F6-B018-F70260C417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975B64D-89FC-4AB4-BC98-53D98CC0CA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2FB741-CB97-40E8-8870-0E3B425075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16B50C-4799-4189-9F9A-0C56223B0F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B1ED12-13BA-4A77-8167-3DC45CDFEF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CD91C3-E198-4BCE-9939-CFEBBDDAC9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56241001021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21252" y="4375458"/>
            <a:ext cx="10720639" cy="1402534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9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行业操作规范与验收标准的汽车制造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1252" y="5777992"/>
            <a:ext cx="231200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628530" y="5777992"/>
            <a:ext cx="2809438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53515" y="345275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627613" y="812712"/>
            <a:ext cx="3256160" cy="572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547412" y="158559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行业操作规范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验收标准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实际操作与案例分析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问题与挑战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193147" y="2013882"/>
            <a:ext cx="3450158" cy="1322592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制定和实施统一的行业操作规范，确保汽车制造过程的一致性和标准化，提高产品质量和生产效率。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规范汽车制造行业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通过明确验收标准，推动汽车制造商不断提升技术水平和管理能力，增强行业竞争力，实现可持续发展。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促进汽车行业发展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708" r="16708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1792" r="2179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确保汽车产品的安全性和可靠性，保护消费者的合法权益，提升消费者信心和满意度。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保障消费者权益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汽车制造过程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行业操作规范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验收标准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实施与监管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涵盖汽车制造的各个环节和流程，包括设计、采购、生产、质检等。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明确汽车产品的验收标准和要求，包括性能参数、安全指标、环保要求等方面的内容。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详细介绍汽车制造过程中应遵循的操作规范，包括工艺要求、设备标准、人员管理等方面的内容。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阐述行业操作规范和验收标准的实施方式、监管措施以及违规行为的处理机制。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193147" y="2013882"/>
            <a:ext cx="3450158" cy="1322592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行业操作规范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确保生产线设备配备完整的安全防护装置，如安全门、急停按钮等。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安全防护设施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7417" r="1741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制定详细的安全操作规程，明确各岗位人员的安全职责和操作要求。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安全操作规程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定期对员工进行安全培训和应急演练，提高员工的安全意识和应急处理能力。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安全培训与演练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生产线安全操作规范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设备故障处理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对设备故障进行及时、准确的处理，记录故障现象、原因和处理结果，防止类似故障再次发生。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设备使用规定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制定设备使用规定，明确设备操作程序、注意事项和异常情况处理措施。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设备维护保养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建立设备维护保养制度，定期对设备进行保养、检修和更换易损件，确保设备处于良好状态。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设备使用与维护规范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工艺流程图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绘制详细的工艺流程图，明确各工序的加工内容、工艺参数和检验标准。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操作指南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编写各工序的操作指南，包括操作步骤、注意事项、常见问题解决方法等，为员工提供明确的操作指导。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工艺纪律检查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定期对工艺流程执行情况进行检查，发现问题及时整改，确保产品质量和生产效率。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工艺流程与操作指南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193147" y="2013882"/>
            <a:ext cx="3450158" cy="1322592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验收标准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装配精度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各部件的装配需达到规定的精度要求，确保车辆在运行过程中的稳定性和安全性。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外观质量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车身表面应平整、光洁，无色差、无划痕等缺陷；车漆附着牢固，无起泡、龟裂等现象。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零部件质量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所有零部件需符合设计图纸及技术要求，无缺陷、无损伤，且经过严格的质量检测。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产品质量验收标准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动力性能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发动机功率、扭矩等参数需符合设计要求，且在实际运行中表现稳定。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燃油经济性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车辆的百公里油耗需满足国家相关标准，且在实际测试中表现良好。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操控稳定性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车辆的操控性能需稳定可靠，转向灵活、准确，制动系统工作有效。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设备性能验收标准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噪声控制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车辆在运行过程中产生的噪声需在规定范围内，不会对环境和人体健康造成影响。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安全配置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车辆需配备齐全的安全配置，如安全带、气囊、ABS等，确保在发生意外情况时能够最大程度地保障乘员安全。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尾气排放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车辆的尾气排放需符合国家相关环保标准，且在实际检测中达标。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3500" r="135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环保与安全验收标准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https://d.book118.com/056241001021010042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C1118"/>
      </a:lt1>
      <a:dk2>
        <a:srgbClr val="F7F7F7"/>
      </a:dk2>
      <a:lt2>
        <a:srgbClr val="121C23"/>
      </a:lt2>
      <a:accent1>
        <a:srgbClr val="E27536"/>
      </a:accent1>
      <a:accent2>
        <a:srgbClr val="3195CF"/>
      </a:accent2>
      <a:accent3>
        <a:srgbClr val="1A638D"/>
      </a:accent3>
      <a:accent4>
        <a:srgbClr val="25B3BC"/>
      </a:accent4>
      <a:accent5>
        <a:srgbClr val="073A6A"/>
      </a:accent5>
      <a:accent6>
        <a:srgbClr val="D97F5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2024-09-09T09:23:39.629</cp:lastPrinted>
  <dcterms:created xsi:type="dcterms:W3CDTF">2024-09-09T01:23:39Z</dcterms:created>
  <dcterms:modified xsi:type="dcterms:W3CDTF">2024-09-09T01:23:42Z</dcterms:modified>
</cp:coreProperties>
</file>