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3C461-D5E8-44CD-8BF6-0E356C489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C3FBA-5D3B-475E-BA7A-D68BCFD7A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F07B6-819D-4571-B21D-C180085FE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FD4E11-E11C-40AC-A9B6-6236F7307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74D138-0248-4DAC-87EA-0A185EE84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7944FA-5359-49E1-97A9-0E59DBC14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75EC67-98FE-4ADB-8F11-6B4C99D8D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4497F8-B3F8-43B3-B76C-31AACE6EF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320DF-C31B-4105-AC21-28FD5E45B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E2B7D-802F-45F9-BCE5-B8F615AB9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971B5-B77D-4679-BD56-15C2602CA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4211100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重质配件材料项目经营分析报告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产品研发与技术创新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生产制造与供应链管理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市场营销策略及实施效果评估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财务管理与风险防范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未来发展规划与合作展望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随着科技的不断进步，重质配件材料行业的技术水平不断提高，为项目的实施提供了有力的技术支持。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行业发展历程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重质配件材料行业经历了多年的发展，已经成为国民经济的重要组成部分。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近年来，国家出台了一系列政策，鼓励重质配件材料行业的发展，为项目的实施提供了良好的政策环境。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不同领域对重质配件材料的需求结构不同，例如汽车领域对高强度钢、铝合金等材料需求较大。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随着环保意识的提高和新能源汽车的普及，未来重质配件材料市场需求将更加注重环保、轻量化等方面。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重质配件材料市场需求规模庞大，涉及到汽车、机械、航空航天等多个领域。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目前，国内外众多企业涉足重质配件材料领域，包括钢铁企业、有色金属企业、汽车零部件企业等。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主要竞争者分析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不同企业在重质配件材料市场的份额分布不均，部分龙头企业占据较大市场份额。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为了在激烈的市场竞争中脱颖而出，企业需要制定科学合理的竞争策略，包括技术创新、品牌建设、市场拓展等方面。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竞争策略分析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06" r="1640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产品研发与技术创新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研发团队规模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拥有一支高素质、专业化的研发团队，具备丰富的行业经验和创新能力。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研发团队成员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团队成员包括材料科学家、工程师、设计师等多领域专业人才，形成多学科交叉的研发优势。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研发投入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公司高度重视研发工作，持续加大研发投入，为团队提供充足的资金和资源支持。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研发团队实力展示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技术合作与交流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积极与国内外知名企业和科研机构开展技术合作与交流，引进先进技术，提升自身研发实力。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创新成果展示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公司在重质配件材料领域取得一系列创新成果，包括新材料开发、工艺改进、性能提升等。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专利申请与授权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公司已申请多项重质配件材料相关的专利，并获得国内外授权，保护自主知识产权。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技术创新成果汇报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产品具有出色的耐磨性能，能够在恶劣工作环境下长时间保持良好状态。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公司可根据客户需求提供定制化的重质配件材料解决方案，满足客户的个性化需求。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耐腐蚀性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经过特殊处理的材料具有优异的耐腐蚀性能，能够抵御各种化学物质的侵蚀。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公司重质配件材料采用优质原材料和先进生产工艺，确保产品质量稳定可靠。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产品性能优势分析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生产制造与供应链管理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根据产品特性和生产需求，设计合理的工艺流程，确保产品质量和生产效率。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设备选型与布局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选用适合的设备并进行合理布局，提高生产线的自动化程度和生产效率。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生产计划与调度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制定详细的生产计划和调度方案，确保生产按计划进行，减少生产延误和浪费。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生产制造流程梳理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供应商评估与选择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建立供应商评估体系，对潜在供应商进行全面评估，选择优质供应商建立长期合作关系。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采购策略制定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根据生产需求和市场行情，制定合理的采购策略，包括采购周期、采购价格、采购量等。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供应链协同与沟通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加强与供应商之间的协同和沟通，确保供应链畅通无阻，提高供应链的响应速度和灵活性。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供应链合作伙伴选择及合作情况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https://d.book118.com/056242111004010101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2024-09-25T08:42:55.463</cp:lastPrinted>
  <dcterms:created xsi:type="dcterms:W3CDTF">2024-09-25T00:42:55Z</dcterms:created>
  <dcterms:modified xsi:type="dcterms:W3CDTF">2024-09-25T00:42:57Z</dcterms:modified>
</cp:coreProperties>
</file>