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080DE-E999-433D-807A-19912C01B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FCA9A-59F2-4266-9C53-91639AF36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F0D78D-0F86-411B-A4EC-B852962DD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D8822D-26BF-486B-B68E-81188DEB9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8BC1BB-FE24-449B-A7DC-87714051E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A85D21-6DD9-4D55-A244-55B9C57B2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EDBA32-1B6C-4602-B9FF-1400AC3A2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D72978-9CA6-4692-A90D-43EE752B5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3E5184-0FFF-42E6-8588-6230FFCB2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9244A-F707-4883-A07F-BBAC6B0FA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394ED-C1D0-4FF8-823A-8CAA0AE9C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24315523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体育产业人才培训的领域专业知识与技能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体育产业人才需求分析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体育产业人才培训内容与课程设置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培训方法与手段创新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体育产业人才培训前景展望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81" r="2328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产业规模与增长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体育产业已成为全球经济的重要组成部分，涉及体育赛事、健身休闲、体育彩票等多个领域，产业规模不断扩大，增长速度迅猛。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体育产业链包括体育赛事运营、体育场馆建设与管理、体育器材装备制造、体育媒体与传播、体育教育与培训等多个环节，各环节相互依存，共同推动产业发展。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随着人们生活水平的提高和健康意识的增强，体育产业将继续保持快速增长，同时数字化、智能化等新技术将为体育产业带来新的发展机遇。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体育产业现状及前景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国内外体育产业规模对比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发达国家体育产业规模较大，占GDP的比重较高，而发展中国家体育产业规模相对较小，但增长潜力巨大。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体育产业结构对比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不同国家体育产业结构存在差异，发达国家体育赛事运营、体育媒体与传播等领域较为发达，而发展中国家则更注重体育教育与培训、体育场馆建设与管理等领域。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政策法规对比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各国政府对体育产业的支持力度不同，发达国家通常采取市场化运作方式，政府主要提供政策支持和监管，而发展中国家政府则更多地参与体育产业的规划和发展。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国内外体育产业发展对比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各国政府纷纷出台支持体育产业发展的政策，如提供税收优惠、加大投资力度、推动体育产业与其他产业融合发展等。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随着全球化和数字化的加速发展，体育产业市场机遇不断涌现，如体育赛事的全球化推广、体育旅游市场的开发、智能体育器材的研发与应用等。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市场机遇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体育产业在发展过程中也面临着一些挑战，如市场竞争加剧、新技术应用带来的变革压力等，需要采取创新发展模式、加强人才培养等措施加以应对。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政策环境与市场机遇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体育产业人才需求分析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需要具备领导力、组织能力和战略规划能力，能够制定并执行体育组织的发展战略和运营计划。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管理岗位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需要具备市场洞察力、创意能力和良好的沟通能力，能够策划并执行体育营销活动，提升品牌知名度和影响力。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营销岗位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需要具备扎实的体育技术基础、教学能力和团队协作能力，能够指导运动员进行训练并提高其竞技水平。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教练岗位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需要具备赛事策划、组织和管理能力，能够确保赛事的顺利进行并提供优质的观赛体验。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赛事运营岗位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不同岗位人才需求特点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体育产业知识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专业技能与素质要求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了解体育产业的发展趋势、政策法规和商业模式，具备基本的体育产业认知。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根据岗位需求，掌握相应的专业技能，如领导力、营销技巧、教学方法和赛事策划等。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具备与团队成员有效沟通和协作的能力，共同推动项目的进展。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具备创新思维和解决问题的能力，能够应对体育产业中的挑战和变化。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高层次人才匮乏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人才结构不合理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人才培训机制不完善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国际化人才短缺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人才缺口及挑战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目前体育产业高层次人才供给不足，难以满足快速发展的需求。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体育产业人才培训机制尚不完善，缺乏系统性和针对性。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体育产业人才结构存在不合理现象，如管理人才和技术人才比例失衡等。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随着体育产业的全球化发展，具备国际化视野和跨文化交流能力的人才日益短缺。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体育产业人才培训内容与课程设置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专业知识体系构建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掌握体育产业的基本概念、发展历程、现状及未来趋势。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了解体育市场的运作机制、体育产业的盈利模式及经济影响。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熟悉国内外体育法规和政策，了解体育产业合法合规经营的重要性。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掌握体育营销的基本理论和方法，学习如何策划和执行成功的体育营销活动。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体育产业概述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体育经济学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体育法规与政策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体育营销学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学习赛事策划、组织、执行及评估等全过程管理，培养赛事运营实践能力。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赛事运营与管理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体育场馆管理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健身指导与培训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体育数据分析与应用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了解体育场馆设施规划、建设、运营及维护管理等方面的知识，提升场馆运营效率。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掌握健身指导的基本理论和技能，学习如何制定个性化的健身计划，提供专业的健身指导服务。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学习运用数据分析工具和方法，挖掘体育数据价值，为体育决策提供科学依据。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实践技能培养途径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https://d.book118.com/056243155230010050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2024-09-16T10:12:40.813</cp:lastPrinted>
  <dcterms:created xsi:type="dcterms:W3CDTF">2024-09-16T02:12:40Z</dcterms:created>
  <dcterms:modified xsi:type="dcterms:W3CDTF">2024-09-16T02:12:43Z</dcterms:modified>
</cp:coreProperties>
</file>