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87D24-4892-4A6B-A79E-8EC955F4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67F04-B7E1-41D1-897A-3619FDE5B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7625E-88C4-4736-9D24-99B6EF51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C4C6D-C0ED-4671-9CD8-8B41ACC1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BF00B-10A8-49CC-B327-9ACDAE20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AAE6A-80B2-4F26-898D-FA890EC2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3BED2-1B69-4137-BEBB-1AF47733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25C85-8D1A-4451-B2C4-A5260104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7D03F-C2BE-49F7-B14A-8D59056F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59E39-F2FC-4B60-91D7-1FDD0395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5224E-553C-43C4-922E-8098C9D6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0020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化对人的影响的知识点思维导图\n## 1.文化的基本概念及其重要性\n### 1.1文化的定义及其内涵\n### 1.2文化的分类与层次\n### 1.3文化在人类社会中的重要地位\n## 2.文化对人的发展的影响\n### 2.1文化对个体心理发展的影响\n### 2.2文化对个体行为模式的影响\n### 2.3文化对个体价值观和信仰的影响\n## 3.文化差异及其对人的影响\n### 3.1不同文化背景下的价值观差异\n### 3.2不同文化背景下的沟通方式差异\n### 3.3不同文化背景下的社会规范差异\n## 4.文化融合及其对人的影响\n### 4.1文化融合的概念及其意义\n### 4.2文化融合对个体心理发展的影响\n### 4.3文化融合对个体行为模式的影响\n## 5.文化创新及其对人的影响\n### 5.1文化创新的概念及其意义\n### 5.2文化创新对个体心理发展的影响\n### 5.3文化创新对个体行为模式的影响\n## 6.如何在全球化背景下适应文化差异\n### 6.1全球化背景下的文化冲突与适应\n### 6.2跨文化沟通的技巧与方法\n### 6.3培养跨文化适应能力的重要性及途径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文化对人的影响的知识点思维导图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文化的基本概念及其重要性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文化是人类社会特有的现象   -是人类创造的物质财富和精神财富的总和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既是社会现象，也是心理现象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文化的内涵包括物质文化、制度文化和精神文化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物质文化：如建筑、服饰、饮食等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制度文化：如礼仪、法律、教育等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精神文化：如信仰、价值观、审美观等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文化具有民族性、历史性和地域性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民族性：每个民族都有独特的文化传统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历史性：文化随着历史的发展而演变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地域性：不同地域的文化各具特色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文化的定义及其内涵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文化的分类与层次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根据文化的内容可以分为物质文化、制度文化和精神文化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根据文化的性质可以分为雅文化和俗文化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根据文化的来源可以分为本土文化和外来文化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文化的层次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核心文化：是一个民族文化的根本，包括信仰、价值观等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次级文化：为核心文化的具体表现，如艺术、文学等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表层文化：为文化的外在表现，如风俗、习惯等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文化是人类社会发展的基础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文化为人类社会提供了精神动力和价值取向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文化促进了科技的进步和社会的发展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文化是人类社会进步的标志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文化的发展水平反映了社会的进步程度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文化交流有助于各国之间的相互了解和进步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文化对个体的成长和发展具有重要影响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文化为个体提供了认知世界的方式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文化塑造了个体的性格和行为模式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文化在人类社会中的重要地位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文化对人的发展的影响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文化影响个体的认知发展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语言是认知发展的基础，不同文化背景下的语言差异会影响个体的认知方式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文化传统和价值观会影响个体的思维方式和解决问题的策略</a:t>
                </a:r>
                <a:endParaRPr/>
              </a:p>
            </p:txBody>
          </p:sp>
          <p:sp>
            <p:nvSpPr>
              <p:cNvPr id="26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文化影响个体的情感发展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不同文化背景下的情感表达方式和情感理解能力不同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文化传统和价值观会影响个体的情感体验和情感调节能力</a:t>
                </a:r>
                <a:endParaRPr/>
              </a:p>
            </p:txBody>
          </p:sp>
          <p:sp>
            <p:nvSpPr>
              <p:cNvPr id="26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文化影响个体的社会化进程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文化传统和价值观是个体社会化的主要因素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不同文化背景下的社会规范和行为准则会影响个体的社会适应能力</a:t>
                </a:r>
                <a:endParaRPr/>
              </a:p>
            </p:txBody>
          </p:sp>
          <p:sp>
            <p:nvSpPr>
              <p:cNvPr id="27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文化对个体心理发展的影响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文化对个体行为模式的影响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文化影响个体的行为习惯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不同文化背景下的饮食习惯、生活习惯和行为规范不同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文化传统和价值观会影响个体的行为方式和行为选择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文化影响个体的交往方式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不同文化背景下的交往礼仪和沟通方式不同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文化传统和价值观会影响个体的社交能力和人际关系处理能力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文化影响个体的休闲活动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不同文化背景下的娱乐方式和休闲活动不同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文化传统和价值观会影响个体的兴趣爱好和休闲方式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文化影响个体的价值观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不同文化背景下的价值观不同，如善恶观、成功观等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文化传统和价值观是个体价值观形成的主要因素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文化影响个体的信仰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不同文化背景下的信仰不同，如宗教信仰、政治信仰等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文化传统和价值观是个体信仰形成的主要因素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文化对个体价值观和信仰的影响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文化差异及其对人的影响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东西方文化差异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东方文化强调集体主义，注重家庭和社会关系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西方文化强调个人主义，注重个人权利和自由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宗教文化差异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基督教文化强调仁爱、宽容和信仰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伊斯兰教文化强调信仰、敬畏和虔诚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不同文化背景下的价值观差异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不同文化背景下的沟通方式差异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语言沟通差异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不同文化背景下的语言和方言不同，影响沟通方式和效果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文化传统和价值观会影响个体的沟通风格和沟通技巧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非语言沟通差异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不同文化背景下的肢体语言、面部表情和眼神交流不同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文化传统和价值观会影响个体的非语言沟通能力和沟通效果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礼仪规范差异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不同文化背景下的礼仪规范不同，如招呼方式、餐桌礼仪等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文化传统和价值观会影响个体的礼仪意识和行为规范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道德规范差异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不同文化背景下的道德规范不同，如家庭观念、职业道德等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文化传统和价值观会影响个体的道德观念和道德行为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不同文化背景下的社会规范差异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https://d.book118.com/057000201003006046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文化对人的影响的知识点思维导图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2024-09-20T22:49:09.797</cp:lastPrinted>
  <dcterms:created xsi:type="dcterms:W3CDTF">2024-09-20T14:49:09Z</dcterms:created>
  <dcterms:modified xsi:type="dcterms:W3CDTF">2024-09-20T14:49:11Z</dcterms:modified>
</cp:coreProperties>
</file>