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299B87-A940-4A52-B84F-2AB0538AFC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256C20-8AF8-4781-882B-0F49DECD92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8DFDAB-78CD-4A79-9053-25326401F5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F68B1C-1599-4318-A712-8FE5A32D06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B6EFD5-AB53-4BBA-961B-782E3AB966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D8D651-4DAD-4B47-B62E-7603D6F488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84408D-8A59-4053-8704-0E0A3DA713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C4B4E5-684A-43D7-97D4-6706553B6C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C09270-9CE3-417F-93F5-7AC76FC400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06EA45-8397-4B75-8E06-5A403656C2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F8674B-A85E-4289-8602-1AB9A224D5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700220004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生命的完形介绍</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生命的完形理论概述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生命的完形理论的应用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生命的完形理论的实践方法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生命的完形理论的挑战与未来发展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生命的完形理论概述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命的完形理论是一种心理学理论，强调个体通过感知、经验和环境之间的互动来形成和发展自我认知和行为模式。它认为个体在成长过程中会不断地形成和发展完形，即完整的认知结构和行为模式，以适应不断变化的环境和需求。</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完形是指个体对事物整体的认识和把握，它超越了单个感觉元素的简单相加，而是通过整合各种感觉、情感和认知信息来形成完整的意义和体验。</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生命的完形理论的定义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生命的完形理论起源于20世纪初的德国，由心理学家Max Wertheimer提出，他通过研究视觉感知中的完形现象来探讨整体与部分之间的关系。</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后来，Kurt Koffka和Wolfgang Kohler等心理学家进一步发展了完形理论，他们认为个体在感知和认知过程中会主动地组织信息，形成整体的意义和结构。</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在20世纪中叶，Gestalt Therapy（完形疗法）作为一种心理治疗方法开始流行，它强调个体通过觉察和改变自己的行为模式来获得更好的心理健康。</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18931" r="18931"/>
          <a:stretch>
            <a:fillRect/>
          </a:stretch>
        </p:blipFill>
        <p:spPr>
          <a:xfrm>
            <a:off x="6774259" y="1242134"/>
            <a:ext cx="5232459" cy="508750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生命的完形理论的发展历程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生命的完形理论的基本原则</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整体性</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完形理论认为个体在感知和认知过程中会超越单个感觉元素的简单相加，形成整体的意义和结构。</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组织性</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个体在感知和认知过程中会主动地组织信息，形成有意义的整体结构。</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经验性</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完形理论强调个体经验和环境之间的互动，认为个体通过与环境的互动来形成和发展自我认知和行为模式。</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发展性</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完形理论认为个体在成长过程中会不断地形成和发展完形，以适应不断变化的环境和需求。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生命的完形理论的应用</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完形疗法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完形疗法是一种心理治疗方法，强调个体通过觉察、体验和表达情感来达到心理成长和整合。治疗师通过引导个体觉察未完成的事件、情感和需求，帮助个体理解和释放内心压抑的情绪，促进心理成长。</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958" r="1695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家庭系统治疗</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家庭系统治疗是一种以家庭为单位的治疗方式，通过关注家庭成员之间的互动和沟通模式，帮助家庭成员觉察和改变不良的沟通模式，促进家庭和谐和个体心理健康。</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认知行为疗法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认知行为疗法是一种结合认知和行为的治疗方式，通过帮助个体识别和改变负性思维模式和行为习惯，提高个体的情绪调节能力和应对压力的能力。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生命完形理论在心理治疗中的应用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完形教育</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完形教育是一种教育理念，强调通过体验、感知和表达来促进学生的全面发展。教师通过创造丰富多样的教育环境和活动，引导学生积极参与和体验，培养学生的创造力、批判性思维和解决问题的能力。</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完形评估</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完形评估是一种评估方式，关注学生的整体发展和多元智能。评估方式不仅包括传统的考试成绩，还包括学生的参与度、团队合作能力、创新能力和其他非智力因素。</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完形教师培训</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完形教师培训是一种教师专业发展方式，通过引导教师体验、反思和实践，提高教师的教育教学能力和自我成长。培训内容涵盖教育理念、教学方法、课堂管理等多个方面。</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生命完形理论在教育中的应用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团队建设</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完形理论在团队建设中强调成员之间的互动和协作，通过促进成员之间的有效沟通和合作，提高团队凝聚力和工作效率。</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领导力发展</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完形理论认为领导者的角色不仅是指导和监督，还包括促进团队成员的成长和发展。领导者应关注员工的内心需求和成长过程，提供支持和反馈，帮助员工实现自我价值。</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企业培训</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完形理论在企业培训中强调员工的整体发展和多元智能。培训内容不仅包括技能和知识的学习，还包括团队协作、沟通技巧、情绪管理等方面的培养。同时，培训方式也多样化，包括讲座、工作坊、角色扮演等，以激发员工的创造力和参与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生命完形理论在企业管理中的应用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生命的完形理论的实践方法</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https://d.book118.com/057002200040006035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2024-09-09T14:20:48.239</cp:lastPrinted>
  <dcterms:created xsi:type="dcterms:W3CDTF">2024-09-09T06:20:48Z</dcterms:created>
  <dcterms:modified xsi:type="dcterms:W3CDTF">2024-09-09T06:20:50Z</dcterms:modified>
</cp:coreProperties>
</file>