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DCF47-7C17-4B7B-952D-B83294A4C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CBE0A-BCB1-40C5-9D3E-A92745E3F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0666B-FB4E-4C89-87D1-41933FCDF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E194F-B31F-4238-87E8-6A604DBCB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470D05-A0C2-4B31-95E8-546714841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01F5FE-83E0-4713-AE82-DAF0B23C9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495496-FFFC-4D2E-A9EE-3A33D96B7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6A15C-F523-4D15-85B6-ACC1BD09A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549CC-4F81-4A5C-8A9D-839C0DC2B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F8750-4829-4BEE-BDC4-F2F7AF323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1E2E8-2F0A-4C81-BC0F-E0E5D1F19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0612105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中耳炎患儿查房护理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中耳炎患儿护理的重要性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中耳炎患儿查房护理措施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中耳炎患儿家庭护理指导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中耳炎患儿护理的注意事项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中耳炎概述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72" r="287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中耳炎的定义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中耳炎分为急性中耳炎和慢性中耳炎两种类型，其中急性中耳炎通常由感冒、流感等病毒感染引起。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中耳炎是一种常见的耳部炎症，通常由感染引起，可以影响中耳的黏膜和骨膜。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急性中耳炎通常由感冒、流感等病毒感染引起，症状包括发热、头痛、呕吐、腹泻等。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急性中耳炎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慢性中耳炎通常由急性中耳炎反复发作或长期不愈引起，症状包括听力下降、耳鸣、头晕等。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慢性中耳炎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中耳炎的分类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中耳炎有时会引起头晕，尤其是在慢性中耳炎患者中。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中耳炎患者可能会出现耳鸣，即听到嗡嗡声或轰鸣声。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听力下降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中耳炎会导致听力下降，尤其是在急性发作时。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中耳炎最常见的症状是疼痛，通常在耳朵周围或耳朵内部。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中耳炎有时会引起发热，体温可能升高至38℃以上。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中耳炎的症状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中耳炎患儿护理的重要性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为减轻患儿耳朵疼痛，应保持患耳向上，避免压迫和刺激。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保持舒适体位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625" r="11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根据患儿疼痛程度，可采取适当的疼痛缓解措施，如冷敷、热敷或使用止痛药。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给予患儿关爱和鼓励，缓解其紧张和焦虑情绪，有助于减轻疼痛感。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减轻患儿痛苦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密切观察患儿的体温、耳痛、听力状况等，及时发现并处理并发症的迹象。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458" b="7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定期清洁患儿的耳道，避免感染加重。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保持耳部清洁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感冒是中耳炎的常见诱因，应尽量避免患儿感冒，注意保暖。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向家长普及中耳炎的护理知识，提高家长对疾病的认识和护理能力。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确保患儿按时服药、按时回诊复查，以便及时调整治疗方案。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根据患儿病情，指导家长合理安排患儿的饮食，增强其免疫力。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292" r="6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提高治疗效果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中耳炎患儿查房护理措施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https://d.book118.com/057006121056006030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2024-09-01T23:41:51.268</cp:lastPrinted>
  <dcterms:created xsi:type="dcterms:W3CDTF">2024-09-01T15:41:51Z</dcterms:created>
  <dcterms:modified xsi:type="dcterms:W3CDTF">2024-09-01T15:41:53Z</dcterms:modified>
</cp:coreProperties>
</file>