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2E3B1-0C60-4838-B8C9-CDDD5E71C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AA0FF-579D-4CB5-B488-188C53379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0D8CB-3316-4499-8AF6-598948228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10772-9401-47A9-91C6-0C9DAAC7F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5CFFEC-EC64-4B3D-A7B0-0B0E17C4E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378D3A-A3C4-4899-90D9-DE1A12E54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2CE215-BE9E-4030-85D5-0082E74BD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87928-2C76-420F-B305-B384AD180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6AA1DD-73B8-487A-89D7-BFA68A54E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FF5E2-A979-45C9-AF2D-C83BCE804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30390-9AED-4CAB-9A3C-BE3CA5332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10060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班组建设创造公平公正的企业文化的重要手段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班组建设与企业文化关系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公平公正原则在班组管理中应用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提升班组成员素质和能力水平策略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营造良好团队氛围促进沟通交流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监督考核机制完善确保执行效果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总结反思与持续改进计划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班组建设与企业文化关系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  <a:ln w="19050">
            <a:solidFill>
              <a:schemeClr val="accent4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  <a:ln w="19050">
            <a:solidFill>
              <a:schemeClr val="accent4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  <a:ln w="19050">
            <a:solidFill>
              <a:schemeClr val="accent4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  <a:ln w="19050">
            <a:solidFill>
              <a:schemeClr val="accent4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  <a:ln w="19050">
            <a:solidFill>
              <a:schemeClr val="accent4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  <a:ln w="19050">
            <a:solidFill>
              <a:schemeClr val="accent4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  <a:ln w="19050">
            <a:solidFill>
              <a:schemeClr val="accent4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  <a:ln w="19050">
            <a:solidFill>
              <a:schemeClr val="accent4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  <a:ln w="19050">
            <a:solidFill>
              <a:schemeClr val="accent4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  <a:ln w="19050">
            <a:solidFill>
              <a:schemeClr val="accent4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  <a:ln w="19050">
            <a:solidFill>
              <a:schemeClr val="accent4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班组在企业文化中地位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班组是企业文化创新的源泉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班组成员在实践中不断探索和创新，为企业文化的发展提供源源不断的动力。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班组是企业文化的承载者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企业文化需要通过班组来落地和实施，班组成员的言行举止直接体现企业文化。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班组是企业文化建设的基层单位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班组建设是企业文化建设的重要组成部分，是企业文化在基层的具体体现。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 rot="10800000">
            <a:off x="1101662" y="4698682"/>
            <a:ext cx="2211038" cy="1034606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101662" y="3236786"/>
            <a:ext cx="2211038" cy="1033558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8" name="Freeform 8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公平公正的奖惩措施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公平公正的制度安排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公平公正的评价机制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公平公正价值观在班组中体现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班组应根据成员的表现和贡献，给予相应的奖励和惩罚，体现公平公正的价值观。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班组应建立公平公正的制度和规则，确保每个成员享有平等的权利和机会。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班组应建立客观、公正的评价机制，对每个成员的工作表现进行公正评价。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5" name="Connector 5"/>
          <p:cNvCxnSpPr/>
          <p:nvPr/>
        </p:nvCxnSpPr>
        <p:spPr>
          <a:xfrm flipH="1">
            <a:off x="1492710" y="3026143"/>
            <a:ext cx="3651457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7616666" y="4097724"/>
            <a:ext cx="3172339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0" name="AutoShape 10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促进企业文化落地</a:t>
              </a:r>
              <a:endParaRPr lang="en-US" sz="1100"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班组建设可以将企业文化理念融入到班组的日常管理中，促进企业文化的落地和实施。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3" name="AutoShape 13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增强企业凝聚力</a:t>
              </a:r>
              <a:endParaRPr lang="en-US" sz="1100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通过班组建设，可以加强班组成员之间的沟通和协作，增强企业凝聚力。</a:t>
              </a:r>
              <a:endParaRPr lang="en-US" sz="1100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6" name="AutoShape 16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提高员工素质</a:t>
              </a:r>
              <a:endParaRPr lang="en-US" sz="1100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班组建设可以提升班组成员的素质和能力，为企业培养更多优秀的人才。</a:t>
              </a:r>
              <a:endParaRPr lang="en-US" sz="1100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19" name="AutoShape 19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推动企业创新发展</a:t>
              </a:r>
              <a:endParaRPr lang="en-US" sz="1100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班组建设可以激发班组成员的创新意识和创造力，推动企业的创新发展。</a:t>
              </a:r>
              <a:endParaRPr lang="en-US" sz="1100"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2" name="Freeform 22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5" name="Freeform 25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28" name="Freeform 28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班组建设对企业文化影响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公平公正原则在班组管理中应用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V="1">
            <a:off x="2445706" y="37071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>
            <a:off x="2870191" y="27750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435353" y="19783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1621187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56340" y="4974994"/>
            <a:ext cx="1629199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3413506"/>
            <a:ext cx="1629199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建立完善的班组管理制度，确保所有成员在制度面前一律平等，无特权现象。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56340" y="1978373"/>
            <a:ext cx="1641902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制定合理规章制度保障公平公正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制度的执行要严格、公正，确保制度的有效性和权威性。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规章制度应明确、具体，具有可操作性，避免出现模糊、歧义的情况。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2883" y="1848517"/>
            <a:ext cx="2361914" cy="1037177"/>
          </a:xfrm>
          <a:prstGeom prst="round2Same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74031" y="2966180"/>
            <a:ext cx="9024271" cy="1346168"/>
          </a:xfrm>
          <a:prstGeom prst="rightArrow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127087" y="2763679"/>
            <a:ext cx="3283744" cy="1828133"/>
          </a:xfrm>
          <a:custGeom>
            <a:rect l="l" t="t" r="r" b="b"/>
            <a:pathLst>
              <a:path w="5760" h="3206">
                <a:moveTo>
                  <a:pt x="5760" y="1590"/>
                </a:moveTo>
                <a:lnTo>
                  <a:pt x="5760" y="1616"/>
                </a:lnTo>
                <a:lnTo>
                  <a:pt x="5760" y="1616"/>
                </a:lnTo>
                <a:lnTo>
                  <a:pt x="5758" y="1659"/>
                </a:lnTo>
                <a:lnTo>
                  <a:pt x="5757" y="1702"/>
                </a:lnTo>
                <a:lnTo>
                  <a:pt x="5754" y="1745"/>
                </a:lnTo>
                <a:lnTo>
                  <a:pt x="5749" y="1787"/>
                </a:lnTo>
                <a:lnTo>
                  <a:pt x="5743" y="1829"/>
                </a:lnTo>
                <a:lnTo>
                  <a:pt x="5736" y="1872"/>
                </a:lnTo>
                <a:lnTo>
                  <a:pt x="5726" y="1911"/>
                </a:lnTo>
                <a:lnTo>
                  <a:pt x="5717" y="1953"/>
                </a:lnTo>
                <a:lnTo>
                  <a:pt x="5705" y="1994"/>
                </a:lnTo>
                <a:lnTo>
                  <a:pt x="5693" y="2034"/>
                </a:lnTo>
                <a:lnTo>
                  <a:pt x="5679" y="2072"/>
                </a:lnTo>
                <a:lnTo>
                  <a:pt x="5665" y="2112"/>
                </a:lnTo>
                <a:lnTo>
                  <a:pt x="5648" y="2150"/>
                </a:lnTo>
                <a:lnTo>
                  <a:pt x="5631" y="2188"/>
                </a:lnTo>
                <a:lnTo>
                  <a:pt x="5613" y="2225"/>
                </a:lnTo>
                <a:lnTo>
                  <a:pt x="5595" y="2262"/>
                </a:lnTo>
                <a:lnTo>
                  <a:pt x="5595" y="2262"/>
                </a:lnTo>
                <a:lnTo>
                  <a:pt x="5595" y="2262"/>
                </a:lnTo>
                <a:lnTo>
                  <a:pt x="5575" y="2299"/>
                </a:lnTo>
                <a:lnTo>
                  <a:pt x="5553" y="2334"/>
                </a:lnTo>
                <a:lnTo>
                  <a:pt x="5532" y="2369"/>
                </a:lnTo>
                <a:lnTo>
                  <a:pt x="5509" y="2403"/>
                </a:lnTo>
                <a:lnTo>
                  <a:pt x="5485" y="2436"/>
                </a:lnTo>
                <a:lnTo>
                  <a:pt x="5460" y="2470"/>
                </a:lnTo>
                <a:lnTo>
                  <a:pt x="5434" y="2502"/>
                </a:lnTo>
                <a:lnTo>
                  <a:pt x="5407" y="2534"/>
                </a:lnTo>
                <a:lnTo>
                  <a:pt x="5380" y="2566"/>
                </a:lnTo>
                <a:lnTo>
                  <a:pt x="5351" y="2597"/>
                </a:lnTo>
                <a:lnTo>
                  <a:pt x="5322" y="2626"/>
                </a:lnTo>
                <a:lnTo>
                  <a:pt x="5293" y="2655"/>
                </a:lnTo>
                <a:lnTo>
                  <a:pt x="5263" y="2684"/>
                </a:lnTo>
                <a:lnTo>
                  <a:pt x="5231" y="2712"/>
                </a:lnTo>
                <a:lnTo>
                  <a:pt x="5198" y="2739"/>
                </a:lnTo>
                <a:lnTo>
                  <a:pt x="5166" y="2765"/>
                </a:lnTo>
                <a:lnTo>
                  <a:pt x="5166" y="2765"/>
                </a:lnTo>
                <a:lnTo>
                  <a:pt x="5166" y="2765"/>
                </a:lnTo>
                <a:lnTo>
                  <a:pt x="5133" y="2791"/>
                </a:lnTo>
                <a:lnTo>
                  <a:pt x="5099" y="2816"/>
                </a:lnTo>
                <a:lnTo>
                  <a:pt x="5064" y="2840"/>
                </a:lnTo>
                <a:lnTo>
                  <a:pt x="5029" y="2865"/>
                </a:lnTo>
                <a:lnTo>
                  <a:pt x="4993" y="2888"/>
                </a:lnTo>
                <a:lnTo>
                  <a:pt x="4957" y="2909"/>
                </a:lnTo>
                <a:lnTo>
                  <a:pt x="4918" y="2931"/>
                </a:lnTo>
                <a:lnTo>
                  <a:pt x="4882" y="2952"/>
                </a:lnTo>
                <a:lnTo>
                  <a:pt x="4843" y="2972"/>
                </a:lnTo>
                <a:lnTo>
                  <a:pt x="4804" y="2990"/>
                </a:lnTo>
                <a:lnTo>
                  <a:pt x="4765" y="3009"/>
                </a:lnTo>
                <a:lnTo>
                  <a:pt x="4724" y="3027"/>
                </a:lnTo>
                <a:lnTo>
                  <a:pt x="4684" y="3044"/>
                </a:lnTo>
                <a:lnTo>
                  <a:pt x="4643" y="3061"/>
                </a:lnTo>
                <a:lnTo>
                  <a:pt x="4560" y="3090"/>
                </a:lnTo>
                <a:lnTo>
                  <a:pt x="4517" y="3103"/>
                </a:lnTo>
                <a:lnTo>
                  <a:pt x="4475" y="3117"/>
                </a:lnTo>
                <a:lnTo>
                  <a:pt x="4432" y="3128"/>
                </a:lnTo>
                <a:lnTo>
                  <a:pt x="4387" y="3140"/>
                </a:lnTo>
                <a:lnTo>
                  <a:pt x="4344" y="3151"/>
                </a:lnTo>
                <a:lnTo>
                  <a:pt x="4300" y="3160"/>
                </a:lnTo>
                <a:lnTo>
                  <a:pt x="4254" y="3169"/>
                </a:lnTo>
                <a:lnTo>
                  <a:pt x="4210" y="3177"/>
                </a:lnTo>
                <a:lnTo>
                  <a:pt x="4164" y="3183"/>
                </a:lnTo>
                <a:lnTo>
                  <a:pt x="4118" y="3189"/>
                </a:lnTo>
                <a:lnTo>
                  <a:pt x="4072" y="3194"/>
                </a:lnTo>
                <a:lnTo>
                  <a:pt x="4025" y="3198"/>
                </a:lnTo>
                <a:lnTo>
                  <a:pt x="3979" y="3201"/>
                </a:lnTo>
                <a:lnTo>
                  <a:pt x="3931" y="3204"/>
                </a:lnTo>
                <a:lnTo>
                  <a:pt x="3884" y="3206"/>
                </a:lnTo>
                <a:lnTo>
                  <a:pt x="3836" y="3206"/>
                </a:lnTo>
                <a:lnTo>
                  <a:pt x="3836" y="3206"/>
                </a:lnTo>
                <a:lnTo>
                  <a:pt x="1924" y="3206"/>
                </a:lnTo>
                <a:lnTo>
                  <a:pt x="1924" y="3206"/>
                </a:lnTo>
                <a:lnTo>
                  <a:pt x="1852" y="3206"/>
                </a:lnTo>
                <a:lnTo>
                  <a:pt x="1781" y="3201"/>
                </a:lnTo>
                <a:lnTo>
                  <a:pt x="1711" y="3197"/>
                </a:lnTo>
                <a:lnTo>
                  <a:pt x="1642" y="3189"/>
                </a:lnTo>
                <a:lnTo>
                  <a:pt x="1573" y="3180"/>
                </a:lnTo>
                <a:lnTo>
                  <a:pt x="1506" y="3169"/>
                </a:lnTo>
                <a:lnTo>
                  <a:pt x="1438" y="3155"/>
                </a:lnTo>
                <a:lnTo>
                  <a:pt x="1373" y="3140"/>
                </a:lnTo>
                <a:lnTo>
                  <a:pt x="1307" y="3123"/>
                </a:lnTo>
                <a:lnTo>
                  <a:pt x="1243" y="3103"/>
                </a:lnTo>
                <a:lnTo>
                  <a:pt x="1178" y="3082"/>
                </a:lnTo>
                <a:lnTo>
                  <a:pt x="1117" y="3061"/>
                </a:lnTo>
                <a:lnTo>
                  <a:pt x="1056" y="3036"/>
                </a:lnTo>
                <a:lnTo>
                  <a:pt x="995" y="3009"/>
                </a:lnTo>
                <a:lnTo>
                  <a:pt x="937" y="2981"/>
                </a:lnTo>
                <a:lnTo>
                  <a:pt x="878" y="2952"/>
                </a:lnTo>
                <a:lnTo>
                  <a:pt x="878" y="2952"/>
                </a:lnTo>
                <a:lnTo>
                  <a:pt x="878" y="2952"/>
                </a:lnTo>
                <a:lnTo>
                  <a:pt x="822" y="2920"/>
                </a:lnTo>
                <a:lnTo>
                  <a:pt x="767" y="2888"/>
                </a:lnTo>
                <a:lnTo>
                  <a:pt x="713" y="2852"/>
                </a:lnTo>
                <a:lnTo>
                  <a:pt x="661" y="2816"/>
                </a:lnTo>
                <a:lnTo>
                  <a:pt x="611" y="2779"/>
                </a:lnTo>
                <a:lnTo>
                  <a:pt x="562" y="2739"/>
                </a:lnTo>
                <a:lnTo>
                  <a:pt x="513" y="2698"/>
                </a:lnTo>
                <a:lnTo>
                  <a:pt x="467" y="2655"/>
                </a:lnTo>
                <a:lnTo>
                  <a:pt x="422" y="2611"/>
                </a:lnTo>
                <a:lnTo>
                  <a:pt x="380" y="2566"/>
                </a:lnTo>
                <a:lnTo>
                  <a:pt x="340" y="2519"/>
                </a:lnTo>
                <a:lnTo>
                  <a:pt x="300" y="2470"/>
                </a:lnTo>
                <a:lnTo>
                  <a:pt x="263" y="2421"/>
                </a:lnTo>
                <a:lnTo>
                  <a:pt x="228" y="2369"/>
                </a:lnTo>
                <a:lnTo>
                  <a:pt x="196" y="2317"/>
                </a:lnTo>
                <a:lnTo>
                  <a:pt x="165" y="2262"/>
                </a:lnTo>
                <a:lnTo>
                  <a:pt x="165" y="2262"/>
                </a:lnTo>
                <a:lnTo>
                  <a:pt x="165" y="2262"/>
                </a:lnTo>
                <a:lnTo>
                  <a:pt x="145" y="2225"/>
                </a:lnTo>
                <a:lnTo>
                  <a:pt x="129" y="2188"/>
                </a:lnTo>
                <a:lnTo>
                  <a:pt x="112" y="2150"/>
                </a:lnTo>
                <a:lnTo>
                  <a:pt x="95" y="2112"/>
                </a:lnTo>
                <a:lnTo>
                  <a:pt x="81" y="2072"/>
                </a:lnTo>
                <a:lnTo>
                  <a:pt x="67" y="2034"/>
                </a:lnTo>
                <a:lnTo>
                  <a:pt x="55" y="1994"/>
                </a:lnTo>
                <a:lnTo>
                  <a:pt x="43" y="1953"/>
                </a:lnTo>
                <a:lnTo>
                  <a:pt x="34" y="1911"/>
                </a:lnTo>
                <a:lnTo>
                  <a:pt x="24" y="1872"/>
                </a:lnTo>
                <a:lnTo>
                  <a:pt x="17" y="1829"/>
                </a:lnTo>
                <a:lnTo>
                  <a:pt x="11" y="1787"/>
                </a:lnTo>
                <a:lnTo>
                  <a:pt x="6" y="1745"/>
                </a:lnTo>
                <a:lnTo>
                  <a:pt x="3" y="1702"/>
                </a:lnTo>
                <a:lnTo>
                  <a:pt x="0" y="1659"/>
                </a:lnTo>
                <a:lnTo>
                  <a:pt x="0" y="1616"/>
                </a:lnTo>
                <a:lnTo>
                  <a:pt x="0" y="1616"/>
                </a:lnTo>
                <a:lnTo>
                  <a:pt x="0" y="1590"/>
                </a:lnTo>
                <a:lnTo>
                  <a:pt x="0" y="1590"/>
                </a:lnTo>
                <a:lnTo>
                  <a:pt x="0" y="1547"/>
                </a:lnTo>
                <a:lnTo>
                  <a:pt x="3" y="1504"/>
                </a:lnTo>
                <a:lnTo>
                  <a:pt x="6" y="1461"/>
                </a:lnTo>
                <a:lnTo>
                  <a:pt x="11" y="1420"/>
                </a:lnTo>
                <a:lnTo>
                  <a:pt x="17" y="1377"/>
                </a:lnTo>
                <a:lnTo>
                  <a:pt x="24" y="1336"/>
                </a:lnTo>
                <a:lnTo>
                  <a:pt x="34" y="1295"/>
                </a:lnTo>
                <a:lnTo>
                  <a:pt x="43" y="1253"/>
                </a:lnTo>
                <a:lnTo>
                  <a:pt x="55" y="1214"/>
                </a:lnTo>
                <a:lnTo>
                  <a:pt x="67" y="1174"/>
                </a:lnTo>
                <a:lnTo>
                  <a:pt x="81" y="1134"/>
                </a:lnTo>
                <a:lnTo>
                  <a:pt x="95" y="1096"/>
                </a:lnTo>
                <a:lnTo>
                  <a:pt x="112" y="1056"/>
                </a:lnTo>
                <a:lnTo>
                  <a:pt x="129" y="1019"/>
                </a:lnTo>
                <a:lnTo>
                  <a:pt x="145" y="981"/>
                </a:lnTo>
                <a:lnTo>
                  <a:pt x="165" y="944"/>
                </a:lnTo>
                <a:lnTo>
                  <a:pt x="165" y="944"/>
                </a:lnTo>
                <a:lnTo>
                  <a:pt x="165" y="944"/>
                </a:lnTo>
                <a:lnTo>
                  <a:pt x="185" y="909"/>
                </a:lnTo>
                <a:lnTo>
                  <a:pt x="207" y="872"/>
                </a:lnTo>
                <a:lnTo>
                  <a:pt x="228" y="839"/>
                </a:lnTo>
                <a:lnTo>
                  <a:pt x="251" y="803"/>
                </a:lnTo>
                <a:lnTo>
                  <a:pt x="275" y="770"/>
                </a:lnTo>
                <a:lnTo>
                  <a:pt x="300" y="736"/>
                </a:lnTo>
                <a:lnTo>
                  <a:pt x="326" y="704"/>
                </a:lnTo>
                <a:lnTo>
                  <a:pt x="352" y="672"/>
                </a:lnTo>
                <a:lnTo>
                  <a:pt x="380" y="641"/>
                </a:lnTo>
                <a:lnTo>
                  <a:pt x="409" y="611"/>
                </a:lnTo>
                <a:lnTo>
                  <a:pt x="438" y="580"/>
                </a:lnTo>
                <a:lnTo>
                  <a:pt x="467" y="551"/>
                </a:lnTo>
                <a:lnTo>
                  <a:pt x="497" y="523"/>
                </a:lnTo>
                <a:lnTo>
                  <a:pt x="529" y="494"/>
                </a:lnTo>
                <a:lnTo>
                  <a:pt x="562" y="468"/>
                </a:lnTo>
                <a:lnTo>
                  <a:pt x="594" y="441"/>
                </a:lnTo>
                <a:lnTo>
                  <a:pt x="594" y="441"/>
                </a:lnTo>
                <a:lnTo>
                  <a:pt x="594" y="441"/>
                </a:lnTo>
                <a:lnTo>
                  <a:pt x="627" y="416"/>
                </a:lnTo>
                <a:lnTo>
                  <a:pt x="661" y="390"/>
                </a:lnTo>
                <a:lnTo>
                  <a:pt x="696" y="366"/>
                </a:lnTo>
                <a:lnTo>
                  <a:pt x="731" y="343"/>
                </a:lnTo>
                <a:lnTo>
                  <a:pt x="767" y="320"/>
                </a:lnTo>
                <a:lnTo>
                  <a:pt x="803" y="297"/>
                </a:lnTo>
                <a:lnTo>
                  <a:pt x="842" y="275"/>
                </a:lnTo>
                <a:lnTo>
                  <a:pt x="878" y="256"/>
                </a:lnTo>
                <a:lnTo>
                  <a:pt x="917" y="236"/>
                </a:lnTo>
                <a:lnTo>
                  <a:pt x="956" y="216"/>
                </a:lnTo>
                <a:lnTo>
                  <a:pt x="995" y="197"/>
                </a:lnTo>
                <a:lnTo>
                  <a:pt x="1036" y="181"/>
                </a:lnTo>
                <a:lnTo>
                  <a:pt x="1076" y="162"/>
                </a:lnTo>
                <a:lnTo>
                  <a:pt x="1117" y="147"/>
                </a:lnTo>
                <a:lnTo>
                  <a:pt x="1200" y="116"/>
                </a:lnTo>
                <a:lnTo>
                  <a:pt x="1243" y="103"/>
                </a:lnTo>
                <a:lnTo>
                  <a:pt x="1285" y="90"/>
                </a:lnTo>
                <a:lnTo>
                  <a:pt x="1328" y="78"/>
                </a:lnTo>
                <a:lnTo>
                  <a:pt x="1373" y="67"/>
                </a:lnTo>
                <a:lnTo>
                  <a:pt x="1416" y="57"/>
                </a:lnTo>
                <a:lnTo>
                  <a:pt x="1460" y="47"/>
                </a:lnTo>
                <a:lnTo>
                  <a:pt x="1506" y="38"/>
                </a:lnTo>
                <a:lnTo>
                  <a:pt x="1550" y="31"/>
                </a:lnTo>
                <a:lnTo>
                  <a:pt x="1596" y="23"/>
                </a:lnTo>
                <a:lnTo>
                  <a:pt x="1642" y="17"/>
                </a:lnTo>
                <a:lnTo>
                  <a:pt x="1688" y="12"/>
                </a:lnTo>
                <a:lnTo>
                  <a:pt x="1735" y="8"/>
                </a:lnTo>
                <a:lnTo>
                  <a:pt x="1781" y="5"/>
                </a:lnTo>
                <a:lnTo>
                  <a:pt x="1829" y="3"/>
                </a:lnTo>
                <a:lnTo>
                  <a:pt x="1876" y="2"/>
                </a:lnTo>
                <a:lnTo>
                  <a:pt x="1924" y="0"/>
                </a:lnTo>
                <a:lnTo>
                  <a:pt x="1924" y="0"/>
                </a:lnTo>
                <a:lnTo>
                  <a:pt x="3836" y="0"/>
                </a:lnTo>
                <a:lnTo>
                  <a:pt x="3836" y="0"/>
                </a:lnTo>
                <a:lnTo>
                  <a:pt x="3908" y="2"/>
                </a:lnTo>
                <a:lnTo>
                  <a:pt x="3979" y="5"/>
                </a:lnTo>
                <a:lnTo>
                  <a:pt x="4049" y="11"/>
                </a:lnTo>
                <a:lnTo>
                  <a:pt x="4118" y="17"/>
                </a:lnTo>
                <a:lnTo>
                  <a:pt x="4187" y="26"/>
                </a:lnTo>
                <a:lnTo>
                  <a:pt x="4254" y="38"/>
                </a:lnTo>
                <a:lnTo>
                  <a:pt x="4322" y="52"/>
                </a:lnTo>
                <a:lnTo>
                  <a:pt x="4387" y="67"/>
                </a:lnTo>
                <a:lnTo>
                  <a:pt x="4453" y="84"/>
                </a:lnTo>
                <a:lnTo>
                  <a:pt x="4517" y="103"/>
                </a:lnTo>
                <a:lnTo>
                  <a:pt x="4582" y="124"/>
                </a:lnTo>
                <a:lnTo>
                  <a:pt x="4643" y="147"/>
                </a:lnTo>
                <a:lnTo>
                  <a:pt x="4704" y="171"/>
                </a:lnTo>
                <a:lnTo>
                  <a:pt x="4765" y="197"/>
                </a:lnTo>
                <a:lnTo>
                  <a:pt x="4823" y="225"/>
                </a:lnTo>
                <a:lnTo>
                  <a:pt x="4882" y="256"/>
                </a:lnTo>
                <a:lnTo>
                  <a:pt x="4882" y="256"/>
                </a:lnTo>
                <a:lnTo>
                  <a:pt x="4882" y="256"/>
                </a:lnTo>
                <a:lnTo>
                  <a:pt x="4938" y="286"/>
                </a:lnTo>
                <a:lnTo>
                  <a:pt x="4993" y="320"/>
                </a:lnTo>
                <a:lnTo>
                  <a:pt x="5047" y="355"/>
                </a:lnTo>
                <a:lnTo>
                  <a:pt x="5099" y="390"/>
                </a:lnTo>
                <a:lnTo>
                  <a:pt x="5149" y="428"/>
                </a:lnTo>
                <a:lnTo>
                  <a:pt x="5198" y="468"/>
                </a:lnTo>
                <a:lnTo>
                  <a:pt x="5247" y="510"/>
                </a:lnTo>
                <a:lnTo>
                  <a:pt x="5293" y="551"/>
                </a:lnTo>
                <a:lnTo>
                  <a:pt x="5338" y="595"/>
                </a:lnTo>
                <a:lnTo>
                  <a:pt x="5380" y="641"/>
                </a:lnTo>
                <a:lnTo>
                  <a:pt x="5420" y="689"/>
                </a:lnTo>
                <a:lnTo>
                  <a:pt x="5460" y="736"/>
                </a:lnTo>
                <a:lnTo>
                  <a:pt x="5497" y="787"/>
                </a:lnTo>
                <a:lnTo>
                  <a:pt x="5532" y="839"/>
                </a:lnTo>
                <a:lnTo>
                  <a:pt x="5564" y="891"/>
                </a:lnTo>
                <a:lnTo>
                  <a:pt x="5595" y="944"/>
                </a:lnTo>
                <a:lnTo>
                  <a:pt x="5595" y="944"/>
                </a:lnTo>
                <a:lnTo>
                  <a:pt x="5595" y="944"/>
                </a:lnTo>
                <a:lnTo>
                  <a:pt x="5613" y="981"/>
                </a:lnTo>
                <a:lnTo>
                  <a:pt x="5631" y="1019"/>
                </a:lnTo>
                <a:lnTo>
                  <a:pt x="5648" y="1056"/>
                </a:lnTo>
                <a:lnTo>
                  <a:pt x="5665" y="1094"/>
                </a:lnTo>
                <a:lnTo>
                  <a:pt x="5679" y="1134"/>
                </a:lnTo>
                <a:lnTo>
                  <a:pt x="5693" y="1174"/>
                </a:lnTo>
                <a:lnTo>
                  <a:pt x="5705" y="1214"/>
                </a:lnTo>
                <a:lnTo>
                  <a:pt x="5717" y="1253"/>
                </a:lnTo>
                <a:lnTo>
                  <a:pt x="5726" y="1295"/>
                </a:lnTo>
                <a:lnTo>
                  <a:pt x="5736" y="1336"/>
                </a:lnTo>
                <a:lnTo>
                  <a:pt x="5743" y="1377"/>
                </a:lnTo>
                <a:lnTo>
                  <a:pt x="5749" y="1419"/>
                </a:lnTo>
                <a:lnTo>
                  <a:pt x="5754" y="1461"/>
                </a:lnTo>
                <a:lnTo>
                  <a:pt x="5757" y="1503"/>
                </a:lnTo>
                <a:lnTo>
                  <a:pt x="5758" y="1546"/>
                </a:lnTo>
                <a:lnTo>
                  <a:pt x="5760" y="1588"/>
                </a:lnTo>
                <a:lnTo>
                  <a:pt x="5760" y="1588"/>
                </a:lnTo>
                <a:lnTo>
                  <a:pt x="5760" y="1588"/>
                </a:lnTo>
                <a:lnTo>
                  <a:pt x="5760" y="1590"/>
                </a:lnTo>
                <a:lnTo>
                  <a:pt x="5760" y="1590"/>
                </a:lnTo>
                <a:close/>
                <a:moveTo>
                  <a:pt x="750" y="1948"/>
                </a:moveTo>
                <a:lnTo>
                  <a:pt x="750" y="1948"/>
                </a:lnTo>
                <a:lnTo>
                  <a:pt x="773" y="1988"/>
                </a:lnTo>
                <a:lnTo>
                  <a:pt x="797" y="2026"/>
                </a:lnTo>
                <a:lnTo>
                  <a:pt x="826" y="2066"/>
                </a:lnTo>
                <a:lnTo>
                  <a:pt x="857" y="2103"/>
                </a:lnTo>
                <a:lnTo>
                  <a:pt x="889" y="2139"/>
                </a:lnTo>
                <a:lnTo>
                  <a:pt x="926" y="2176"/>
                </a:lnTo>
                <a:lnTo>
                  <a:pt x="964" y="2211"/>
                </a:lnTo>
                <a:lnTo>
                  <a:pt x="1005" y="2245"/>
                </a:lnTo>
                <a:lnTo>
                  <a:pt x="1005" y="2245"/>
                </a:lnTo>
                <a:lnTo>
                  <a:pt x="1005" y="2245"/>
                </a:lnTo>
                <a:lnTo>
                  <a:pt x="1048" y="2277"/>
                </a:lnTo>
                <a:lnTo>
                  <a:pt x="1094" y="2309"/>
                </a:lnTo>
                <a:lnTo>
                  <a:pt x="1142" y="2338"/>
                </a:lnTo>
                <a:lnTo>
                  <a:pt x="1192" y="2367"/>
                </a:lnTo>
                <a:lnTo>
                  <a:pt x="1244" y="2393"/>
                </a:lnTo>
                <a:lnTo>
                  <a:pt x="1298" y="2418"/>
                </a:lnTo>
                <a:lnTo>
                  <a:pt x="1354" y="2441"/>
                </a:lnTo>
                <a:lnTo>
                  <a:pt x="1411" y="2461"/>
                </a:lnTo>
                <a:lnTo>
                  <a:pt x="1471" y="2479"/>
                </a:lnTo>
                <a:lnTo>
                  <a:pt x="1532" y="2496"/>
                </a:lnTo>
                <a:lnTo>
                  <a:pt x="1593" y="2510"/>
                </a:lnTo>
                <a:lnTo>
                  <a:pt x="1657" y="2522"/>
                </a:lnTo>
                <a:lnTo>
                  <a:pt x="1722" y="2531"/>
                </a:lnTo>
                <a:lnTo>
                  <a:pt x="1789" y="2537"/>
                </a:lnTo>
                <a:lnTo>
                  <a:pt x="1856" y="2542"/>
                </a:lnTo>
                <a:lnTo>
                  <a:pt x="1924" y="2543"/>
                </a:lnTo>
                <a:lnTo>
                  <a:pt x="1924" y="2543"/>
                </a:lnTo>
                <a:lnTo>
                  <a:pt x="3836" y="2543"/>
                </a:lnTo>
                <a:lnTo>
                  <a:pt x="3836" y="2543"/>
                </a:lnTo>
                <a:lnTo>
                  <a:pt x="3887" y="2542"/>
                </a:lnTo>
                <a:lnTo>
                  <a:pt x="3937" y="2540"/>
                </a:lnTo>
                <a:lnTo>
                  <a:pt x="3988" y="2536"/>
                </a:lnTo>
                <a:lnTo>
                  <a:pt x="4038" y="2531"/>
                </a:lnTo>
                <a:lnTo>
                  <a:pt x="4086" y="2523"/>
                </a:lnTo>
                <a:lnTo>
                  <a:pt x="4135" y="2516"/>
                </a:lnTo>
                <a:lnTo>
                  <a:pt x="4182" y="2507"/>
                </a:lnTo>
                <a:lnTo>
                  <a:pt x="4228" y="2496"/>
                </a:lnTo>
                <a:lnTo>
                  <a:pt x="4274" y="2484"/>
                </a:lnTo>
                <a:lnTo>
                  <a:pt x="4320" y="2470"/>
                </a:lnTo>
                <a:lnTo>
                  <a:pt x="4363" y="2456"/>
                </a:lnTo>
                <a:lnTo>
                  <a:pt x="4406" y="2441"/>
                </a:lnTo>
                <a:lnTo>
                  <a:pt x="4449" y="2424"/>
                </a:lnTo>
                <a:lnTo>
                  <a:pt x="4490" y="2406"/>
                </a:lnTo>
                <a:lnTo>
                  <a:pt x="4530" y="2387"/>
                </a:lnTo>
                <a:lnTo>
                  <a:pt x="4568" y="2367"/>
                </a:lnTo>
                <a:lnTo>
                  <a:pt x="4568" y="2367"/>
                </a:lnTo>
                <a:lnTo>
                  <a:pt x="4568" y="2367"/>
                </a:lnTo>
                <a:lnTo>
                  <a:pt x="4606" y="2346"/>
                </a:lnTo>
                <a:lnTo>
                  <a:pt x="4643" y="2325"/>
                </a:lnTo>
                <a:lnTo>
                  <a:pt x="4678" y="2302"/>
                </a:lnTo>
                <a:lnTo>
                  <a:pt x="4712" y="2277"/>
                </a:lnTo>
                <a:lnTo>
                  <a:pt x="4744" y="2253"/>
                </a:lnTo>
                <a:lnTo>
                  <a:pt x="4776" y="2228"/>
                </a:lnTo>
                <a:lnTo>
                  <a:pt x="4805" y="2202"/>
                </a:lnTo>
                <a:lnTo>
                  <a:pt x="4834" y="2176"/>
                </a:lnTo>
                <a:lnTo>
                  <a:pt x="4862" y="2149"/>
                </a:lnTo>
                <a:lnTo>
                  <a:pt x="4888" y="2121"/>
                </a:lnTo>
                <a:lnTo>
                  <a:pt x="4911" y="2093"/>
                </a:lnTo>
                <a:lnTo>
                  <a:pt x="4934" y="2066"/>
                </a:lnTo>
                <a:lnTo>
                  <a:pt x="4955" y="2037"/>
                </a:lnTo>
                <a:lnTo>
                  <a:pt x="4975" y="2008"/>
                </a:lnTo>
                <a:lnTo>
                  <a:pt x="4993" y="1977"/>
                </a:lnTo>
                <a:lnTo>
                  <a:pt x="5010" y="1948"/>
                </a:lnTo>
                <a:lnTo>
                  <a:pt x="5010" y="1948"/>
                </a:lnTo>
                <a:lnTo>
                  <a:pt x="5010" y="1948"/>
                </a:lnTo>
                <a:lnTo>
                  <a:pt x="5030" y="1908"/>
                </a:lnTo>
                <a:lnTo>
                  <a:pt x="5048" y="1867"/>
                </a:lnTo>
                <a:lnTo>
                  <a:pt x="5062" y="1827"/>
                </a:lnTo>
                <a:lnTo>
                  <a:pt x="5074" y="1786"/>
                </a:lnTo>
                <a:lnTo>
                  <a:pt x="5084" y="1745"/>
                </a:lnTo>
                <a:lnTo>
                  <a:pt x="5091" y="1702"/>
                </a:lnTo>
                <a:lnTo>
                  <a:pt x="5094" y="1659"/>
                </a:lnTo>
                <a:lnTo>
                  <a:pt x="5096" y="1616"/>
                </a:lnTo>
                <a:lnTo>
                  <a:pt x="5096" y="1616"/>
                </a:lnTo>
                <a:lnTo>
                  <a:pt x="5096" y="1590"/>
                </a:lnTo>
                <a:lnTo>
                  <a:pt x="5096" y="1590"/>
                </a:lnTo>
                <a:lnTo>
                  <a:pt x="5094" y="1547"/>
                </a:lnTo>
                <a:lnTo>
                  <a:pt x="5091" y="1504"/>
                </a:lnTo>
                <a:lnTo>
                  <a:pt x="5084" y="1463"/>
                </a:lnTo>
                <a:lnTo>
                  <a:pt x="5074" y="1422"/>
                </a:lnTo>
                <a:lnTo>
                  <a:pt x="5062" y="1380"/>
                </a:lnTo>
                <a:lnTo>
                  <a:pt x="5048" y="1339"/>
                </a:lnTo>
                <a:lnTo>
                  <a:pt x="5030" y="1299"/>
                </a:lnTo>
                <a:lnTo>
                  <a:pt x="5010" y="1259"/>
                </a:lnTo>
                <a:lnTo>
                  <a:pt x="5010" y="1259"/>
                </a:lnTo>
                <a:lnTo>
                  <a:pt x="5010" y="1259"/>
                </a:lnTo>
                <a:lnTo>
                  <a:pt x="4987" y="1220"/>
                </a:lnTo>
                <a:lnTo>
                  <a:pt x="4963" y="1180"/>
                </a:lnTo>
                <a:lnTo>
                  <a:pt x="4934" y="1142"/>
                </a:lnTo>
                <a:lnTo>
                  <a:pt x="4903" y="1103"/>
                </a:lnTo>
                <a:lnTo>
                  <a:pt x="4869" y="1067"/>
                </a:lnTo>
                <a:lnTo>
                  <a:pt x="4834" y="1031"/>
                </a:lnTo>
                <a:lnTo>
                  <a:pt x="4796" y="996"/>
                </a:lnTo>
                <a:lnTo>
                  <a:pt x="4755" y="963"/>
                </a:lnTo>
                <a:lnTo>
                  <a:pt x="4755" y="963"/>
                </a:lnTo>
                <a:lnTo>
                  <a:pt x="4755" y="963"/>
                </a:lnTo>
                <a:lnTo>
                  <a:pt x="4712" y="929"/>
                </a:lnTo>
                <a:lnTo>
                  <a:pt x="4666" y="898"/>
                </a:lnTo>
                <a:lnTo>
                  <a:pt x="4618" y="868"/>
                </a:lnTo>
                <a:lnTo>
                  <a:pt x="4568" y="840"/>
                </a:lnTo>
                <a:lnTo>
                  <a:pt x="4516" y="814"/>
                </a:lnTo>
                <a:lnTo>
                  <a:pt x="4462" y="790"/>
                </a:lnTo>
                <a:lnTo>
                  <a:pt x="4406" y="767"/>
                </a:lnTo>
                <a:lnTo>
                  <a:pt x="4349" y="745"/>
                </a:lnTo>
                <a:lnTo>
                  <a:pt x="4289" y="727"/>
                </a:lnTo>
                <a:lnTo>
                  <a:pt x="4228" y="710"/>
                </a:lnTo>
                <a:lnTo>
                  <a:pt x="4167" y="696"/>
                </a:lnTo>
                <a:lnTo>
                  <a:pt x="4103" y="686"/>
                </a:lnTo>
                <a:lnTo>
                  <a:pt x="4038" y="676"/>
                </a:lnTo>
                <a:lnTo>
                  <a:pt x="3971" y="669"/>
                </a:lnTo>
                <a:lnTo>
                  <a:pt x="3904" y="666"/>
                </a:lnTo>
                <a:lnTo>
                  <a:pt x="3836" y="664"/>
                </a:lnTo>
                <a:lnTo>
                  <a:pt x="3836" y="664"/>
                </a:lnTo>
                <a:lnTo>
                  <a:pt x="1924" y="664"/>
                </a:lnTo>
                <a:lnTo>
                  <a:pt x="1924" y="664"/>
                </a:lnTo>
                <a:lnTo>
                  <a:pt x="1873" y="664"/>
                </a:lnTo>
                <a:lnTo>
                  <a:pt x="1821" y="667"/>
                </a:lnTo>
                <a:lnTo>
                  <a:pt x="1772" y="670"/>
                </a:lnTo>
                <a:lnTo>
                  <a:pt x="1722" y="676"/>
                </a:lnTo>
                <a:lnTo>
                  <a:pt x="1673" y="683"/>
                </a:lnTo>
                <a:lnTo>
                  <a:pt x="1625" y="690"/>
                </a:lnTo>
                <a:lnTo>
                  <a:pt x="1578" y="699"/>
                </a:lnTo>
                <a:lnTo>
                  <a:pt x="1532" y="710"/>
                </a:lnTo>
                <a:lnTo>
                  <a:pt x="1486" y="722"/>
                </a:lnTo>
                <a:lnTo>
                  <a:pt x="1440" y="736"/>
                </a:lnTo>
                <a:lnTo>
                  <a:pt x="1397" y="751"/>
                </a:lnTo>
                <a:lnTo>
                  <a:pt x="1354" y="767"/>
                </a:lnTo>
                <a:lnTo>
                  <a:pt x="1311" y="784"/>
                </a:lnTo>
                <a:lnTo>
                  <a:pt x="1270" y="800"/>
                </a:lnTo>
                <a:lnTo>
                  <a:pt x="1230" y="820"/>
                </a:lnTo>
                <a:lnTo>
                  <a:pt x="1192" y="840"/>
                </a:lnTo>
                <a:lnTo>
                  <a:pt x="1192" y="840"/>
                </a:lnTo>
                <a:lnTo>
                  <a:pt x="1192" y="840"/>
                </a:lnTo>
                <a:lnTo>
                  <a:pt x="1154" y="862"/>
                </a:lnTo>
                <a:lnTo>
                  <a:pt x="1117" y="883"/>
                </a:lnTo>
                <a:lnTo>
                  <a:pt x="1082" y="906"/>
                </a:lnTo>
                <a:lnTo>
                  <a:pt x="1048" y="929"/>
                </a:lnTo>
                <a:lnTo>
                  <a:pt x="1016" y="953"/>
                </a:lnTo>
                <a:lnTo>
                  <a:pt x="984" y="978"/>
                </a:lnTo>
                <a:lnTo>
                  <a:pt x="955" y="1004"/>
                </a:lnTo>
                <a:lnTo>
                  <a:pt x="926" y="1031"/>
                </a:lnTo>
                <a:lnTo>
                  <a:pt x="898" y="1057"/>
                </a:lnTo>
                <a:lnTo>
                  <a:pt x="872" y="1085"/>
                </a:lnTo>
                <a:lnTo>
                  <a:pt x="849" y="1113"/>
                </a:lnTo>
                <a:lnTo>
                  <a:pt x="826" y="1142"/>
                </a:lnTo>
                <a:lnTo>
                  <a:pt x="805" y="1171"/>
                </a:lnTo>
                <a:lnTo>
                  <a:pt x="785" y="1200"/>
                </a:lnTo>
                <a:lnTo>
                  <a:pt x="767" y="1229"/>
                </a:lnTo>
                <a:lnTo>
                  <a:pt x="750" y="1259"/>
                </a:lnTo>
                <a:lnTo>
                  <a:pt x="750" y="1259"/>
                </a:lnTo>
                <a:lnTo>
                  <a:pt x="750" y="1259"/>
                </a:lnTo>
                <a:lnTo>
                  <a:pt x="730" y="1299"/>
                </a:lnTo>
                <a:lnTo>
                  <a:pt x="712" y="1339"/>
                </a:lnTo>
                <a:lnTo>
                  <a:pt x="698" y="1380"/>
                </a:lnTo>
                <a:lnTo>
                  <a:pt x="686" y="1422"/>
                </a:lnTo>
                <a:lnTo>
                  <a:pt x="676" y="1463"/>
                </a:lnTo>
                <a:lnTo>
                  <a:pt x="669" y="1504"/>
                </a:lnTo>
                <a:lnTo>
                  <a:pt x="664" y="1547"/>
                </a:lnTo>
                <a:lnTo>
                  <a:pt x="664" y="1590"/>
                </a:lnTo>
                <a:lnTo>
                  <a:pt x="664" y="1590"/>
                </a:lnTo>
                <a:lnTo>
                  <a:pt x="664" y="1616"/>
                </a:lnTo>
                <a:lnTo>
                  <a:pt x="664" y="1616"/>
                </a:lnTo>
                <a:lnTo>
                  <a:pt x="664" y="1659"/>
                </a:lnTo>
                <a:lnTo>
                  <a:pt x="669" y="1702"/>
                </a:lnTo>
                <a:lnTo>
                  <a:pt x="676" y="1745"/>
                </a:lnTo>
                <a:lnTo>
                  <a:pt x="686" y="1786"/>
                </a:lnTo>
                <a:lnTo>
                  <a:pt x="698" y="1827"/>
                </a:lnTo>
                <a:lnTo>
                  <a:pt x="712" y="1867"/>
                </a:lnTo>
                <a:lnTo>
                  <a:pt x="730" y="1908"/>
                </a:lnTo>
                <a:lnTo>
                  <a:pt x="750" y="1948"/>
                </a:lnTo>
                <a:lnTo>
                  <a:pt x="750" y="19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644872" y="2559748"/>
            <a:ext cx="3240119" cy="2185035"/>
          </a:xfrm>
          <a:custGeom>
            <a:rect l="l" t="t" r="r" b="b"/>
            <a:pathLst>
              <a:path w="5760" h="3882">
                <a:moveTo>
                  <a:pt x="5614" y="1205"/>
                </a:moveTo>
                <a:lnTo>
                  <a:pt x="5614" y="1205"/>
                </a:lnTo>
                <a:lnTo>
                  <a:pt x="5577" y="1226"/>
                </a:lnTo>
                <a:lnTo>
                  <a:pt x="5541" y="1248"/>
                </a:lnTo>
                <a:lnTo>
                  <a:pt x="5505" y="1271"/>
                </a:lnTo>
                <a:lnTo>
                  <a:pt x="5471" y="1295"/>
                </a:lnTo>
                <a:lnTo>
                  <a:pt x="5438" y="1318"/>
                </a:lnTo>
                <a:lnTo>
                  <a:pt x="5406" y="1343"/>
                </a:lnTo>
                <a:lnTo>
                  <a:pt x="5377" y="1370"/>
                </a:lnTo>
                <a:lnTo>
                  <a:pt x="5348" y="1395"/>
                </a:lnTo>
                <a:lnTo>
                  <a:pt x="5321" y="1422"/>
                </a:lnTo>
                <a:lnTo>
                  <a:pt x="5294" y="1451"/>
                </a:lnTo>
                <a:lnTo>
                  <a:pt x="5271" y="1478"/>
                </a:lnTo>
                <a:lnTo>
                  <a:pt x="5248" y="1507"/>
                </a:lnTo>
                <a:lnTo>
                  <a:pt x="5226" y="1536"/>
                </a:lnTo>
                <a:lnTo>
                  <a:pt x="5206" y="1566"/>
                </a:lnTo>
                <a:lnTo>
                  <a:pt x="5188" y="1595"/>
                </a:lnTo>
                <a:lnTo>
                  <a:pt x="5172" y="1624"/>
                </a:lnTo>
                <a:lnTo>
                  <a:pt x="5172" y="1624"/>
                </a:lnTo>
                <a:lnTo>
                  <a:pt x="5158" y="1652"/>
                </a:lnTo>
                <a:lnTo>
                  <a:pt x="5145" y="1679"/>
                </a:lnTo>
                <a:lnTo>
                  <a:pt x="5133" y="1706"/>
                </a:lnTo>
                <a:lnTo>
                  <a:pt x="5124" y="1735"/>
                </a:lnTo>
                <a:lnTo>
                  <a:pt x="5115" y="1764"/>
                </a:lnTo>
                <a:lnTo>
                  <a:pt x="5106" y="1791"/>
                </a:lnTo>
                <a:lnTo>
                  <a:pt x="5100" y="1820"/>
                </a:lnTo>
                <a:lnTo>
                  <a:pt x="5095" y="1848"/>
                </a:lnTo>
                <a:lnTo>
                  <a:pt x="5095" y="1848"/>
                </a:lnTo>
                <a:lnTo>
                  <a:pt x="5097" y="1886"/>
                </a:lnTo>
                <a:lnTo>
                  <a:pt x="5097" y="1924"/>
                </a:lnTo>
                <a:lnTo>
                  <a:pt x="5097" y="1956"/>
                </a:lnTo>
                <a:lnTo>
                  <a:pt x="5097" y="1956"/>
                </a:lnTo>
                <a:lnTo>
                  <a:pt x="5095" y="2021"/>
                </a:lnTo>
                <a:lnTo>
                  <a:pt x="5089" y="2086"/>
                </a:lnTo>
                <a:lnTo>
                  <a:pt x="5082" y="2149"/>
                </a:lnTo>
                <a:lnTo>
                  <a:pt x="5071" y="2210"/>
                </a:lnTo>
                <a:lnTo>
                  <a:pt x="5057" y="2271"/>
                </a:lnTo>
                <a:lnTo>
                  <a:pt x="5041" y="2330"/>
                </a:lnTo>
                <a:lnTo>
                  <a:pt x="5019" y="2390"/>
                </a:lnTo>
                <a:lnTo>
                  <a:pt x="4998" y="2445"/>
                </a:lnTo>
                <a:lnTo>
                  <a:pt x="4973" y="2501"/>
                </a:lnTo>
                <a:lnTo>
                  <a:pt x="4944" y="2555"/>
                </a:lnTo>
                <a:lnTo>
                  <a:pt x="4913" y="2609"/>
                </a:lnTo>
                <a:lnTo>
                  <a:pt x="4881" y="2659"/>
                </a:lnTo>
                <a:lnTo>
                  <a:pt x="4845" y="2710"/>
                </a:lnTo>
                <a:lnTo>
                  <a:pt x="4807" y="2756"/>
                </a:lnTo>
                <a:lnTo>
                  <a:pt x="4768" y="2803"/>
                </a:lnTo>
                <a:lnTo>
                  <a:pt x="4726" y="2848"/>
                </a:lnTo>
                <a:lnTo>
                  <a:pt x="4726" y="2848"/>
                </a:lnTo>
                <a:lnTo>
                  <a:pt x="4681" y="2889"/>
                </a:lnTo>
                <a:lnTo>
                  <a:pt x="4636" y="2929"/>
                </a:lnTo>
                <a:lnTo>
                  <a:pt x="4588" y="2967"/>
                </a:lnTo>
                <a:lnTo>
                  <a:pt x="4539" y="3003"/>
                </a:lnTo>
                <a:lnTo>
                  <a:pt x="4487" y="3035"/>
                </a:lnTo>
                <a:lnTo>
                  <a:pt x="4435" y="3066"/>
                </a:lnTo>
                <a:lnTo>
                  <a:pt x="4381" y="3093"/>
                </a:lnTo>
                <a:lnTo>
                  <a:pt x="4325" y="3118"/>
                </a:lnTo>
                <a:lnTo>
                  <a:pt x="4268" y="3141"/>
                </a:lnTo>
                <a:lnTo>
                  <a:pt x="4210" y="3161"/>
                </a:lnTo>
                <a:lnTo>
                  <a:pt x="4149" y="3177"/>
                </a:lnTo>
                <a:lnTo>
                  <a:pt x="4090" y="3192"/>
                </a:lnTo>
                <a:lnTo>
                  <a:pt x="4027" y="3204"/>
                </a:lnTo>
                <a:lnTo>
                  <a:pt x="3964" y="3211"/>
                </a:lnTo>
                <a:lnTo>
                  <a:pt x="3901" y="3217"/>
                </a:lnTo>
                <a:lnTo>
                  <a:pt x="3836" y="3219"/>
                </a:lnTo>
                <a:lnTo>
                  <a:pt x="1924" y="3219"/>
                </a:lnTo>
                <a:lnTo>
                  <a:pt x="1924" y="3219"/>
                </a:lnTo>
                <a:lnTo>
                  <a:pt x="1859" y="3217"/>
                </a:lnTo>
                <a:lnTo>
                  <a:pt x="1796" y="3211"/>
                </a:lnTo>
                <a:lnTo>
                  <a:pt x="1733" y="3204"/>
                </a:lnTo>
                <a:lnTo>
                  <a:pt x="1670" y="3192"/>
                </a:lnTo>
                <a:lnTo>
                  <a:pt x="1609" y="3177"/>
                </a:lnTo>
                <a:lnTo>
                  <a:pt x="1550" y="3161"/>
                </a:lnTo>
                <a:lnTo>
                  <a:pt x="1492" y="3141"/>
                </a:lnTo>
                <a:lnTo>
                  <a:pt x="1435" y="3118"/>
                </a:lnTo>
                <a:lnTo>
                  <a:pt x="1379" y="3093"/>
                </a:lnTo>
                <a:lnTo>
                  <a:pt x="1325" y="3066"/>
                </a:lnTo>
                <a:lnTo>
                  <a:pt x="1273" y="3035"/>
                </a:lnTo>
                <a:lnTo>
                  <a:pt x="1221" y="3003"/>
                </a:lnTo>
                <a:lnTo>
                  <a:pt x="1172" y="2967"/>
                </a:lnTo>
                <a:lnTo>
                  <a:pt x="1124" y="2929"/>
                </a:lnTo>
                <a:lnTo>
                  <a:pt x="1077" y="2889"/>
                </a:lnTo>
                <a:lnTo>
                  <a:pt x="1034" y="2848"/>
                </a:lnTo>
                <a:lnTo>
                  <a:pt x="1034" y="2848"/>
                </a:lnTo>
                <a:lnTo>
                  <a:pt x="992" y="2803"/>
                </a:lnTo>
                <a:lnTo>
                  <a:pt x="951" y="2756"/>
                </a:lnTo>
                <a:lnTo>
                  <a:pt x="913" y="2710"/>
                </a:lnTo>
                <a:lnTo>
                  <a:pt x="879" y="2659"/>
                </a:lnTo>
                <a:lnTo>
                  <a:pt x="847" y="2609"/>
                </a:lnTo>
                <a:lnTo>
                  <a:pt x="816" y="2555"/>
                </a:lnTo>
                <a:lnTo>
                  <a:pt x="787" y="2501"/>
                </a:lnTo>
                <a:lnTo>
                  <a:pt x="762" y="2445"/>
                </a:lnTo>
                <a:lnTo>
                  <a:pt x="739" y="2390"/>
                </a:lnTo>
                <a:lnTo>
                  <a:pt x="719" y="2330"/>
                </a:lnTo>
                <a:lnTo>
                  <a:pt x="703" y="2271"/>
                </a:lnTo>
                <a:lnTo>
                  <a:pt x="689" y="2210"/>
                </a:lnTo>
                <a:lnTo>
                  <a:pt x="678" y="2149"/>
                </a:lnTo>
                <a:lnTo>
                  <a:pt x="669" y="2086"/>
                </a:lnTo>
                <a:lnTo>
                  <a:pt x="665" y="2021"/>
                </a:lnTo>
                <a:lnTo>
                  <a:pt x="663" y="1956"/>
                </a:lnTo>
                <a:lnTo>
                  <a:pt x="663" y="1924"/>
                </a:lnTo>
                <a:lnTo>
                  <a:pt x="663" y="1924"/>
                </a:lnTo>
                <a:lnTo>
                  <a:pt x="665" y="1859"/>
                </a:lnTo>
                <a:lnTo>
                  <a:pt x="669" y="1796"/>
                </a:lnTo>
                <a:lnTo>
                  <a:pt x="678" y="1733"/>
                </a:lnTo>
                <a:lnTo>
                  <a:pt x="689" y="1670"/>
                </a:lnTo>
                <a:lnTo>
                  <a:pt x="703" y="1611"/>
                </a:lnTo>
                <a:lnTo>
                  <a:pt x="719" y="1550"/>
                </a:lnTo>
                <a:lnTo>
                  <a:pt x="739" y="1492"/>
                </a:lnTo>
                <a:lnTo>
                  <a:pt x="762" y="1435"/>
                </a:lnTo>
                <a:lnTo>
                  <a:pt x="787" y="1379"/>
                </a:lnTo>
                <a:lnTo>
                  <a:pt x="816" y="1325"/>
                </a:lnTo>
                <a:lnTo>
                  <a:pt x="847" y="1273"/>
                </a:lnTo>
                <a:lnTo>
                  <a:pt x="879" y="1221"/>
                </a:lnTo>
                <a:lnTo>
                  <a:pt x="913" y="1172"/>
                </a:lnTo>
                <a:lnTo>
                  <a:pt x="951" y="1124"/>
                </a:lnTo>
                <a:lnTo>
                  <a:pt x="992" y="1079"/>
                </a:lnTo>
                <a:lnTo>
                  <a:pt x="1034" y="1034"/>
                </a:lnTo>
                <a:lnTo>
                  <a:pt x="1034" y="1034"/>
                </a:lnTo>
                <a:lnTo>
                  <a:pt x="1077" y="993"/>
                </a:lnTo>
                <a:lnTo>
                  <a:pt x="1124" y="951"/>
                </a:lnTo>
                <a:lnTo>
                  <a:pt x="1172" y="915"/>
                </a:lnTo>
                <a:lnTo>
                  <a:pt x="1221" y="879"/>
                </a:lnTo>
                <a:lnTo>
                  <a:pt x="1273" y="847"/>
                </a:lnTo>
                <a:lnTo>
                  <a:pt x="1325" y="816"/>
                </a:lnTo>
                <a:lnTo>
                  <a:pt x="1379" y="788"/>
                </a:lnTo>
                <a:lnTo>
                  <a:pt x="1435" y="762"/>
                </a:lnTo>
                <a:lnTo>
                  <a:pt x="1492" y="739"/>
                </a:lnTo>
                <a:lnTo>
                  <a:pt x="1550" y="719"/>
                </a:lnTo>
                <a:lnTo>
                  <a:pt x="1609" y="703"/>
                </a:lnTo>
                <a:lnTo>
                  <a:pt x="1670" y="689"/>
                </a:lnTo>
                <a:lnTo>
                  <a:pt x="1733" y="678"/>
                </a:lnTo>
                <a:lnTo>
                  <a:pt x="1796" y="669"/>
                </a:lnTo>
                <a:lnTo>
                  <a:pt x="1859" y="665"/>
                </a:lnTo>
                <a:lnTo>
                  <a:pt x="1924" y="663"/>
                </a:lnTo>
                <a:lnTo>
                  <a:pt x="3836" y="663"/>
                </a:lnTo>
                <a:lnTo>
                  <a:pt x="3836" y="663"/>
                </a:lnTo>
                <a:lnTo>
                  <a:pt x="3901" y="665"/>
                </a:lnTo>
                <a:lnTo>
                  <a:pt x="3964" y="669"/>
                </a:lnTo>
                <a:lnTo>
                  <a:pt x="4027" y="678"/>
                </a:lnTo>
                <a:lnTo>
                  <a:pt x="4090" y="689"/>
                </a:lnTo>
                <a:lnTo>
                  <a:pt x="4149" y="703"/>
                </a:lnTo>
                <a:lnTo>
                  <a:pt x="4210" y="719"/>
                </a:lnTo>
                <a:lnTo>
                  <a:pt x="4268" y="739"/>
                </a:lnTo>
                <a:lnTo>
                  <a:pt x="4325" y="762"/>
                </a:lnTo>
                <a:lnTo>
                  <a:pt x="4381" y="788"/>
                </a:lnTo>
                <a:lnTo>
                  <a:pt x="4435" y="816"/>
                </a:lnTo>
                <a:lnTo>
                  <a:pt x="4487" y="847"/>
                </a:lnTo>
                <a:lnTo>
                  <a:pt x="4539" y="879"/>
                </a:lnTo>
                <a:lnTo>
                  <a:pt x="4588" y="915"/>
                </a:lnTo>
                <a:lnTo>
                  <a:pt x="4636" y="951"/>
                </a:lnTo>
                <a:lnTo>
                  <a:pt x="4681" y="993"/>
                </a:lnTo>
                <a:lnTo>
                  <a:pt x="4726" y="1034"/>
                </a:lnTo>
                <a:lnTo>
                  <a:pt x="4726" y="1034"/>
                </a:lnTo>
                <a:lnTo>
                  <a:pt x="4753" y="1063"/>
                </a:lnTo>
                <a:lnTo>
                  <a:pt x="4753" y="1063"/>
                </a:lnTo>
                <a:lnTo>
                  <a:pt x="4782" y="1027"/>
                </a:lnTo>
                <a:lnTo>
                  <a:pt x="4813" y="993"/>
                </a:lnTo>
                <a:lnTo>
                  <a:pt x="4845" y="960"/>
                </a:lnTo>
                <a:lnTo>
                  <a:pt x="4877" y="928"/>
                </a:lnTo>
                <a:lnTo>
                  <a:pt x="4910" y="895"/>
                </a:lnTo>
                <a:lnTo>
                  <a:pt x="4944" y="865"/>
                </a:lnTo>
                <a:lnTo>
                  <a:pt x="4980" y="834"/>
                </a:lnTo>
                <a:lnTo>
                  <a:pt x="5016" y="806"/>
                </a:lnTo>
                <a:lnTo>
                  <a:pt x="5016" y="806"/>
                </a:lnTo>
                <a:lnTo>
                  <a:pt x="5075" y="761"/>
                </a:lnTo>
                <a:lnTo>
                  <a:pt x="5136" y="717"/>
                </a:lnTo>
                <a:lnTo>
                  <a:pt x="5201" y="678"/>
                </a:lnTo>
                <a:lnTo>
                  <a:pt x="5266" y="638"/>
                </a:lnTo>
                <a:lnTo>
                  <a:pt x="5266" y="638"/>
                </a:lnTo>
                <a:lnTo>
                  <a:pt x="5231" y="601"/>
                </a:lnTo>
                <a:lnTo>
                  <a:pt x="5196" y="565"/>
                </a:lnTo>
                <a:lnTo>
                  <a:pt x="5196" y="565"/>
                </a:lnTo>
                <a:lnTo>
                  <a:pt x="5163" y="532"/>
                </a:lnTo>
                <a:lnTo>
                  <a:pt x="5129" y="502"/>
                </a:lnTo>
                <a:lnTo>
                  <a:pt x="5095" y="471"/>
                </a:lnTo>
                <a:lnTo>
                  <a:pt x="5059" y="441"/>
                </a:lnTo>
                <a:lnTo>
                  <a:pt x="5023" y="412"/>
                </a:lnTo>
                <a:lnTo>
                  <a:pt x="4987" y="383"/>
                </a:lnTo>
                <a:lnTo>
                  <a:pt x="4949" y="356"/>
                </a:lnTo>
                <a:lnTo>
                  <a:pt x="4911" y="329"/>
                </a:lnTo>
                <a:lnTo>
                  <a:pt x="4872" y="304"/>
                </a:lnTo>
                <a:lnTo>
                  <a:pt x="4832" y="279"/>
                </a:lnTo>
                <a:lnTo>
                  <a:pt x="4793" y="255"/>
                </a:lnTo>
                <a:lnTo>
                  <a:pt x="4751" y="234"/>
                </a:lnTo>
                <a:lnTo>
                  <a:pt x="4712" y="210"/>
                </a:lnTo>
                <a:lnTo>
                  <a:pt x="4669" y="191"/>
                </a:lnTo>
                <a:lnTo>
                  <a:pt x="4627" y="171"/>
                </a:lnTo>
                <a:lnTo>
                  <a:pt x="4584" y="151"/>
                </a:lnTo>
                <a:lnTo>
                  <a:pt x="4541" y="133"/>
                </a:lnTo>
                <a:lnTo>
                  <a:pt x="4496" y="117"/>
                </a:lnTo>
                <a:lnTo>
                  <a:pt x="4453" y="101"/>
                </a:lnTo>
                <a:lnTo>
                  <a:pt x="4408" y="86"/>
                </a:lnTo>
                <a:lnTo>
                  <a:pt x="4361" y="74"/>
                </a:lnTo>
                <a:lnTo>
                  <a:pt x="4316" y="61"/>
                </a:lnTo>
                <a:lnTo>
                  <a:pt x="4270" y="49"/>
                </a:lnTo>
                <a:lnTo>
                  <a:pt x="4223" y="40"/>
                </a:lnTo>
                <a:lnTo>
                  <a:pt x="4176" y="31"/>
                </a:lnTo>
                <a:lnTo>
                  <a:pt x="4128" y="22"/>
                </a:lnTo>
                <a:lnTo>
                  <a:pt x="4081" y="14"/>
                </a:lnTo>
                <a:lnTo>
                  <a:pt x="4032" y="9"/>
                </a:lnTo>
                <a:lnTo>
                  <a:pt x="3984" y="5"/>
                </a:lnTo>
                <a:lnTo>
                  <a:pt x="3935" y="2"/>
                </a:lnTo>
                <a:lnTo>
                  <a:pt x="3885" y="0"/>
                </a:lnTo>
                <a:lnTo>
                  <a:pt x="3836" y="0"/>
                </a:lnTo>
                <a:lnTo>
                  <a:pt x="1924" y="0"/>
                </a:lnTo>
                <a:lnTo>
                  <a:pt x="1924" y="0"/>
                </a:lnTo>
                <a:lnTo>
                  <a:pt x="1873" y="0"/>
                </a:lnTo>
                <a:lnTo>
                  <a:pt x="1825" y="2"/>
                </a:lnTo>
                <a:lnTo>
                  <a:pt x="1776" y="5"/>
                </a:lnTo>
                <a:lnTo>
                  <a:pt x="1728" y="9"/>
                </a:lnTo>
                <a:lnTo>
                  <a:pt x="1679" y="14"/>
                </a:lnTo>
                <a:lnTo>
                  <a:pt x="1631" y="22"/>
                </a:lnTo>
                <a:lnTo>
                  <a:pt x="1584" y="31"/>
                </a:lnTo>
                <a:lnTo>
                  <a:pt x="1537" y="40"/>
                </a:lnTo>
                <a:lnTo>
                  <a:pt x="1490" y="49"/>
                </a:lnTo>
                <a:lnTo>
                  <a:pt x="1444" y="61"/>
                </a:lnTo>
                <a:lnTo>
                  <a:pt x="1399" y="74"/>
                </a:lnTo>
                <a:lnTo>
                  <a:pt x="1352" y="86"/>
                </a:lnTo>
                <a:lnTo>
                  <a:pt x="1307" y="101"/>
                </a:lnTo>
                <a:lnTo>
                  <a:pt x="1264" y="117"/>
                </a:lnTo>
                <a:lnTo>
                  <a:pt x="1219" y="133"/>
                </a:lnTo>
                <a:lnTo>
                  <a:pt x="1176" y="151"/>
                </a:lnTo>
                <a:lnTo>
                  <a:pt x="1133" y="171"/>
                </a:lnTo>
                <a:lnTo>
                  <a:pt x="1091" y="191"/>
                </a:lnTo>
                <a:lnTo>
                  <a:pt x="1048" y="210"/>
                </a:lnTo>
                <a:lnTo>
                  <a:pt x="1007" y="234"/>
                </a:lnTo>
                <a:lnTo>
                  <a:pt x="967" y="255"/>
                </a:lnTo>
                <a:lnTo>
                  <a:pt x="928" y="279"/>
                </a:lnTo>
                <a:lnTo>
                  <a:pt x="888" y="304"/>
                </a:lnTo>
                <a:lnTo>
                  <a:pt x="849" y="329"/>
                </a:lnTo>
                <a:lnTo>
                  <a:pt x="811" y="356"/>
                </a:lnTo>
                <a:lnTo>
                  <a:pt x="773" y="383"/>
                </a:lnTo>
                <a:lnTo>
                  <a:pt x="737" y="412"/>
                </a:lnTo>
                <a:lnTo>
                  <a:pt x="701" y="441"/>
                </a:lnTo>
                <a:lnTo>
                  <a:pt x="665" y="471"/>
                </a:lnTo>
                <a:lnTo>
                  <a:pt x="631" y="502"/>
                </a:lnTo>
                <a:lnTo>
                  <a:pt x="597" y="532"/>
                </a:lnTo>
                <a:lnTo>
                  <a:pt x="564" y="565"/>
                </a:lnTo>
                <a:lnTo>
                  <a:pt x="564" y="565"/>
                </a:lnTo>
                <a:lnTo>
                  <a:pt x="532" y="597"/>
                </a:lnTo>
                <a:lnTo>
                  <a:pt x="502" y="631"/>
                </a:lnTo>
                <a:lnTo>
                  <a:pt x="471" y="665"/>
                </a:lnTo>
                <a:lnTo>
                  <a:pt x="440" y="701"/>
                </a:lnTo>
                <a:lnTo>
                  <a:pt x="412" y="737"/>
                </a:lnTo>
                <a:lnTo>
                  <a:pt x="383" y="773"/>
                </a:lnTo>
                <a:lnTo>
                  <a:pt x="356" y="811"/>
                </a:lnTo>
                <a:lnTo>
                  <a:pt x="329" y="849"/>
                </a:lnTo>
                <a:lnTo>
                  <a:pt x="304" y="888"/>
                </a:lnTo>
                <a:lnTo>
                  <a:pt x="279" y="928"/>
                </a:lnTo>
                <a:lnTo>
                  <a:pt x="255" y="967"/>
                </a:lnTo>
                <a:lnTo>
                  <a:pt x="234" y="1007"/>
                </a:lnTo>
                <a:lnTo>
                  <a:pt x="210" y="1048"/>
                </a:lnTo>
                <a:lnTo>
                  <a:pt x="191" y="1091"/>
                </a:lnTo>
                <a:lnTo>
                  <a:pt x="171" y="1133"/>
                </a:lnTo>
                <a:lnTo>
                  <a:pt x="151" y="1176"/>
                </a:lnTo>
                <a:lnTo>
                  <a:pt x="133" y="1219"/>
                </a:lnTo>
                <a:lnTo>
                  <a:pt x="117" y="1264"/>
                </a:lnTo>
                <a:lnTo>
                  <a:pt x="101" y="1307"/>
                </a:lnTo>
                <a:lnTo>
                  <a:pt x="86" y="1352"/>
                </a:lnTo>
                <a:lnTo>
                  <a:pt x="74" y="1399"/>
                </a:lnTo>
                <a:lnTo>
                  <a:pt x="61" y="1444"/>
                </a:lnTo>
                <a:lnTo>
                  <a:pt x="49" y="1491"/>
                </a:lnTo>
                <a:lnTo>
                  <a:pt x="40" y="1537"/>
                </a:lnTo>
                <a:lnTo>
                  <a:pt x="31" y="1584"/>
                </a:lnTo>
                <a:lnTo>
                  <a:pt x="22" y="1631"/>
                </a:lnTo>
                <a:lnTo>
                  <a:pt x="14" y="1679"/>
                </a:lnTo>
                <a:lnTo>
                  <a:pt x="9" y="1728"/>
                </a:lnTo>
                <a:lnTo>
                  <a:pt x="5" y="1776"/>
                </a:lnTo>
                <a:lnTo>
                  <a:pt x="2" y="1825"/>
                </a:lnTo>
                <a:lnTo>
                  <a:pt x="0" y="1874"/>
                </a:lnTo>
                <a:lnTo>
                  <a:pt x="0" y="1924"/>
                </a:lnTo>
                <a:lnTo>
                  <a:pt x="0" y="1958"/>
                </a:lnTo>
                <a:lnTo>
                  <a:pt x="0" y="1958"/>
                </a:lnTo>
                <a:lnTo>
                  <a:pt x="0" y="2007"/>
                </a:lnTo>
                <a:lnTo>
                  <a:pt x="2" y="2055"/>
                </a:lnTo>
                <a:lnTo>
                  <a:pt x="5" y="2106"/>
                </a:lnTo>
                <a:lnTo>
                  <a:pt x="9" y="2154"/>
                </a:lnTo>
                <a:lnTo>
                  <a:pt x="14" y="2203"/>
                </a:lnTo>
                <a:lnTo>
                  <a:pt x="22" y="2249"/>
                </a:lnTo>
                <a:lnTo>
                  <a:pt x="31" y="2298"/>
                </a:lnTo>
                <a:lnTo>
                  <a:pt x="40" y="2345"/>
                </a:lnTo>
                <a:lnTo>
                  <a:pt x="49" y="2391"/>
                </a:lnTo>
                <a:lnTo>
                  <a:pt x="61" y="2436"/>
                </a:lnTo>
                <a:lnTo>
                  <a:pt x="74" y="2483"/>
                </a:lnTo>
                <a:lnTo>
                  <a:pt x="86" y="2528"/>
                </a:lnTo>
                <a:lnTo>
                  <a:pt x="101" y="2573"/>
                </a:lnTo>
                <a:lnTo>
                  <a:pt x="117" y="2618"/>
                </a:lnTo>
                <a:lnTo>
                  <a:pt x="133" y="2661"/>
                </a:lnTo>
                <a:lnTo>
                  <a:pt x="151" y="2706"/>
                </a:lnTo>
                <a:lnTo>
                  <a:pt x="171" y="2747"/>
                </a:lnTo>
                <a:lnTo>
                  <a:pt x="191" y="2791"/>
                </a:lnTo>
                <a:lnTo>
                  <a:pt x="210" y="2832"/>
                </a:lnTo>
                <a:lnTo>
                  <a:pt x="234" y="2873"/>
                </a:lnTo>
                <a:lnTo>
                  <a:pt x="255" y="2915"/>
                </a:lnTo>
                <a:lnTo>
                  <a:pt x="279" y="2954"/>
                </a:lnTo>
                <a:lnTo>
                  <a:pt x="304" y="2994"/>
                </a:lnTo>
                <a:lnTo>
                  <a:pt x="329" y="3032"/>
                </a:lnTo>
                <a:lnTo>
                  <a:pt x="356" y="3069"/>
                </a:lnTo>
                <a:lnTo>
                  <a:pt x="383" y="3107"/>
                </a:lnTo>
                <a:lnTo>
                  <a:pt x="412" y="3145"/>
                </a:lnTo>
                <a:lnTo>
                  <a:pt x="440" y="3181"/>
                </a:lnTo>
                <a:lnTo>
                  <a:pt x="471" y="3215"/>
                </a:lnTo>
                <a:lnTo>
                  <a:pt x="502" y="3249"/>
                </a:lnTo>
                <a:lnTo>
                  <a:pt x="532" y="3283"/>
                </a:lnTo>
                <a:lnTo>
                  <a:pt x="564" y="3316"/>
                </a:lnTo>
                <a:lnTo>
                  <a:pt x="564" y="3316"/>
                </a:lnTo>
                <a:lnTo>
                  <a:pt x="597" y="3348"/>
                </a:lnTo>
                <a:lnTo>
                  <a:pt x="631" y="3380"/>
                </a:lnTo>
                <a:lnTo>
                  <a:pt x="665" y="3411"/>
                </a:lnTo>
                <a:lnTo>
                  <a:pt x="701" y="3440"/>
                </a:lnTo>
                <a:lnTo>
                  <a:pt x="737" y="3470"/>
                </a:lnTo>
                <a:lnTo>
                  <a:pt x="773" y="3497"/>
                </a:lnTo>
                <a:lnTo>
                  <a:pt x="811" y="3524"/>
                </a:lnTo>
                <a:lnTo>
                  <a:pt x="849" y="3551"/>
                </a:lnTo>
                <a:lnTo>
                  <a:pt x="888" y="3576"/>
                </a:lnTo>
                <a:lnTo>
                  <a:pt x="928" y="3602"/>
                </a:lnTo>
                <a:lnTo>
                  <a:pt x="967" y="3625"/>
                </a:lnTo>
                <a:lnTo>
                  <a:pt x="1007" y="3648"/>
                </a:lnTo>
                <a:lnTo>
                  <a:pt x="1048" y="3670"/>
                </a:lnTo>
                <a:lnTo>
                  <a:pt x="1091" y="3691"/>
                </a:lnTo>
                <a:lnTo>
                  <a:pt x="1133" y="3711"/>
                </a:lnTo>
                <a:lnTo>
                  <a:pt x="1176" y="3729"/>
                </a:lnTo>
                <a:lnTo>
                  <a:pt x="1219" y="3747"/>
                </a:lnTo>
                <a:lnTo>
                  <a:pt x="1264" y="3763"/>
                </a:lnTo>
                <a:lnTo>
                  <a:pt x="1307" y="3780"/>
                </a:lnTo>
                <a:lnTo>
                  <a:pt x="1352" y="3794"/>
                </a:lnTo>
                <a:lnTo>
                  <a:pt x="1399" y="3808"/>
                </a:lnTo>
                <a:lnTo>
                  <a:pt x="1444" y="3821"/>
                </a:lnTo>
                <a:lnTo>
                  <a:pt x="1490" y="3832"/>
                </a:lnTo>
                <a:lnTo>
                  <a:pt x="1537" y="3842"/>
                </a:lnTo>
                <a:lnTo>
                  <a:pt x="1584" y="3851"/>
                </a:lnTo>
                <a:lnTo>
                  <a:pt x="1631" y="3859"/>
                </a:lnTo>
                <a:lnTo>
                  <a:pt x="1679" y="3866"/>
                </a:lnTo>
                <a:lnTo>
                  <a:pt x="1728" y="3871"/>
                </a:lnTo>
                <a:lnTo>
                  <a:pt x="1776" y="3877"/>
                </a:lnTo>
                <a:lnTo>
                  <a:pt x="1825" y="3878"/>
                </a:lnTo>
                <a:lnTo>
                  <a:pt x="1873" y="3880"/>
                </a:lnTo>
                <a:lnTo>
                  <a:pt x="1924" y="3882"/>
                </a:lnTo>
                <a:lnTo>
                  <a:pt x="3836" y="3882"/>
                </a:lnTo>
                <a:lnTo>
                  <a:pt x="3836" y="3882"/>
                </a:lnTo>
                <a:lnTo>
                  <a:pt x="3836" y="3882"/>
                </a:lnTo>
                <a:lnTo>
                  <a:pt x="3885" y="3880"/>
                </a:lnTo>
                <a:lnTo>
                  <a:pt x="3935" y="3878"/>
                </a:lnTo>
                <a:lnTo>
                  <a:pt x="3984" y="3877"/>
                </a:lnTo>
                <a:lnTo>
                  <a:pt x="4032" y="3871"/>
                </a:lnTo>
                <a:lnTo>
                  <a:pt x="4081" y="3866"/>
                </a:lnTo>
                <a:lnTo>
                  <a:pt x="4128" y="3859"/>
                </a:lnTo>
                <a:lnTo>
                  <a:pt x="4176" y="3851"/>
                </a:lnTo>
                <a:lnTo>
                  <a:pt x="4223" y="3842"/>
                </a:lnTo>
                <a:lnTo>
                  <a:pt x="4270" y="3832"/>
                </a:lnTo>
                <a:lnTo>
                  <a:pt x="4316" y="3821"/>
                </a:lnTo>
                <a:lnTo>
                  <a:pt x="4361" y="3808"/>
                </a:lnTo>
                <a:lnTo>
                  <a:pt x="4408" y="3794"/>
                </a:lnTo>
                <a:lnTo>
                  <a:pt x="4453" y="3780"/>
                </a:lnTo>
                <a:lnTo>
                  <a:pt x="4496" y="3763"/>
                </a:lnTo>
                <a:lnTo>
                  <a:pt x="4541" y="3747"/>
                </a:lnTo>
                <a:lnTo>
                  <a:pt x="4584" y="3729"/>
                </a:lnTo>
                <a:lnTo>
                  <a:pt x="4627" y="3711"/>
                </a:lnTo>
                <a:lnTo>
                  <a:pt x="4669" y="3691"/>
                </a:lnTo>
                <a:lnTo>
                  <a:pt x="4712" y="3670"/>
                </a:lnTo>
                <a:lnTo>
                  <a:pt x="4751" y="3648"/>
                </a:lnTo>
                <a:lnTo>
                  <a:pt x="4793" y="3625"/>
                </a:lnTo>
                <a:lnTo>
                  <a:pt x="4832" y="3602"/>
                </a:lnTo>
                <a:lnTo>
                  <a:pt x="4872" y="3576"/>
                </a:lnTo>
                <a:lnTo>
                  <a:pt x="4911" y="3551"/>
                </a:lnTo>
                <a:lnTo>
                  <a:pt x="4949" y="3524"/>
                </a:lnTo>
                <a:lnTo>
                  <a:pt x="4987" y="3497"/>
                </a:lnTo>
                <a:lnTo>
                  <a:pt x="5023" y="3470"/>
                </a:lnTo>
                <a:lnTo>
                  <a:pt x="5059" y="3440"/>
                </a:lnTo>
                <a:lnTo>
                  <a:pt x="5095" y="3411"/>
                </a:lnTo>
                <a:lnTo>
                  <a:pt x="5129" y="3380"/>
                </a:lnTo>
                <a:lnTo>
                  <a:pt x="5163" y="3348"/>
                </a:lnTo>
                <a:lnTo>
                  <a:pt x="5196" y="3316"/>
                </a:lnTo>
                <a:lnTo>
                  <a:pt x="5196" y="3316"/>
                </a:lnTo>
                <a:lnTo>
                  <a:pt x="5228" y="3283"/>
                </a:lnTo>
                <a:lnTo>
                  <a:pt x="5258" y="3249"/>
                </a:lnTo>
                <a:lnTo>
                  <a:pt x="5289" y="3215"/>
                </a:lnTo>
                <a:lnTo>
                  <a:pt x="5320" y="3181"/>
                </a:lnTo>
                <a:lnTo>
                  <a:pt x="5348" y="3145"/>
                </a:lnTo>
                <a:lnTo>
                  <a:pt x="5377" y="3107"/>
                </a:lnTo>
                <a:lnTo>
                  <a:pt x="5404" y="3069"/>
                </a:lnTo>
                <a:lnTo>
                  <a:pt x="5431" y="3032"/>
                </a:lnTo>
                <a:lnTo>
                  <a:pt x="5456" y="2994"/>
                </a:lnTo>
                <a:lnTo>
                  <a:pt x="5480" y="2954"/>
                </a:lnTo>
                <a:lnTo>
                  <a:pt x="5505" y="2915"/>
                </a:lnTo>
                <a:lnTo>
                  <a:pt x="5526" y="2873"/>
                </a:lnTo>
                <a:lnTo>
                  <a:pt x="5548" y="2832"/>
                </a:lnTo>
                <a:lnTo>
                  <a:pt x="5569" y="2791"/>
                </a:lnTo>
                <a:lnTo>
                  <a:pt x="5589" y="2747"/>
                </a:lnTo>
                <a:lnTo>
                  <a:pt x="5609" y="2704"/>
                </a:lnTo>
                <a:lnTo>
                  <a:pt x="5625" y="2661"/>
                </a:lnTo>
                <a:lnTo>
                  <a:pt x="5643" y="2618"/>
                </a:lnTo>
                <a:lnTo>
                  <a:pt x="5659" y="2573"/>
                </a:lnTo>
                <a:lnTo>
                  <a:pt x="5674" y="2528"/>
                </a:lnTo>
                <a:lnTo>
                  <a:pt x="5686" y="2483"/>
                </a:lnTo>
                <a:lnTo>
                  <a:pt x="5699" y="2436"/>
                </a:lnTo>
                <a:lnTo>
                  <a:pt x="5711" y="2391"/>
                </a:lnTo>
                <a:lnTo>
                  <a:pt x="5720" y="2345"/>
                </a:lnTo>
                <a:lnTo>
                  <a:pt x="5729" y="2296"/>
                </a:lnTo>
                <a:lnTo>
                  <a:pt x="5738" y="2249"/>
                </a:lnTo>
                <a:lnTo>
                  <a:pt x="5744" y="2201"/>
                </a:lnTo>
                <a:lnTo>
                  <a:pt x="5751" y="2154"/>
                </a:lnTo>
                <a:lnTo>
                  <a:pt x="5755" y="2106"/>
                </a:lnTo>
                <a:lnTo>
                  <a:pt x="5758" y="2055"/>
                </a:lnTo>
                <a:lnTo>
                  <a:pt x="5760" y="2007"/>
                </a:lnTo>
                <a:lnTo>
                  <a:pt x="5760" y="1956"/>
                </a:lnTo>
                <a:lnTo>
                  <a:pt x="5760" y="1924"/>
                </a:lnTo>
                <a:lnTo>
                  <a:pt x="5760" y="1924"/>
                </a:lnTo>
                <a:lnTo>
                  <a:pt x="5760" y="1877"/>
                </a:lnTo>
                <a:lnTo>
                  <a:pt x="5758" y="1829"/>
                </a:lnTo>
                <a:lnTo>
                  <a:pt x="5755" y="1782"/>
                </a:lnTo>
                <a:lnTo>
                  <a:pt x="5751" y="1735"/>
                </a:lnTo>
                <a:lnTo>
                  <a:pt x="5746" y="1688"/>
                </a:lnTo>
                <a:lnTo>
                  <a:pt x="5740" y="1643"/>
                </a:lnTo>
                <a:lnTo>
                  <a:pt x="5731" y="1597"/>
                </a:lnTo>
                <a:lnTo>
                  <a:pt x="5724" y="1552"/>
                </a:lnTo>
                <a:lnTo>
                  <a:pt x="5713" y="1507"/>
                </a:lnTo>
                <a:lnTo>
                  <a:pt x="5704" y="1462"/>
                </a:lnTo>
                <a:lnTo>
                  <a:pt x="5692" y="1417"/>
                </a:lnTo>
                <a:lnTo>
                  <a:pt x="5679" y="1374"/>
                </a:lnTo>
                <a:lnTo>
                  <a:pt x="5650" y="1287"/>
                </a:lnTo>
                <a:lnTo>
                  <a:pt x="5618" y="1203"/>
                </a:lnTo>
                <a:lnTo>
                  <a:pt x="5618" y="1203"/>
                </a:lnTo>
                <a:lnTo>
                  <a:pt x="5614" y="1205"/>
                </a:lnTo>
                <a:lnTo>
                  <a:pt x="5614" y="120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Freeform 6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/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63428" y="1848517"/>
            <a:ext cx="2364010" cy="12192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066068" y="1848517"/>
            <a:ext cx="2361914" cy="1037177"/>
          </a:xfrm>
          <a:prstGeom prst="round2Same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91963" y="4929360"/>
            <a:ext cx="2373005" cy="102393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建立公开、透明的选拔机制，确保选拔过程公正、公平，选拔结果令人信服。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63428" y="4929360"/>
            <a:ext cx="2373005" cy="102393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激励机制要公平、合理，根据成员的贡献和业绩进行奖励，避免出现“大锅饭”现象。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38565" y="4929360"/>
            <a:ext cx="2373005" cy="102393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为班组成员提供平等的晋升机会，避免出现“任人唯亲”的情况。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295450" y="1990084"/>
            <a:ext cx="1903150" cy="7540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2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793857" y="1990084"/>
            <a:ext cx="1903150" cy="7540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2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292265" y="1990084"/>
            <a:ext cx="1903150" cy="7540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2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选拔与激励机制体现公平公正原则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3" name="AutoShape 3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7911" y="1196721"/>
            <a:ext cx="1416177" cy="1415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在处理矛盾纠纷时，要坚持公平公正的原则，客观、公正地调查事实，不偏袒任何一方。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Freeform 15"/>
          <p:cNvSpPr/>
          <p:nvPr/>
        </p:nvSpPr>
        <p:spPr>
          <a:xfrm>
            <a:off x="5727775" y="1536394"/>
            <a:ext cx="736450" cy="73645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矛盾纠纷处理中坚持公平公正立场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对于违反公平公正原则的行为，要及时予以纠正和处理，维护班组内部的和谐稳定。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建立健全的矛盾纠纷调解机制，通过协商、调解等方式化解矛盾，避免矛盾激化。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提升班组成员素质和能力水平策略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针对班组成员的岗位需求和技能差距，制定系统的培训计划，确保每位成员都能得到相应的培训机会。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188" r="1718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设立定期培训计划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积极与专业培训机构合作，引入先进的培训理念和方法，提高培训效果和质量。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引入外部培训资源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建立班组成员之间的经验分享机制，鼓励大家将自己的经验和技巧通过编写案例、组织讲座等方式进行分享。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鼓励成员分享经验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加强培训教育提高专业技能水平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提供学习资源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为班组成员提供丰富的学习资源，如图书、网络课程等，方便他们进行自主学习。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建立学习激励机制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通过设立奖学金、评选学习标兵等方式，激励班组成员积极学习，不断提高自己的知识水平和综合素质。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鼓励跨界学习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鼓励班组成员跨界学习，了解其他领域的知识和技能，拓宽自己的知识面和视野。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鼓励自主学习拓宽知识面视野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https://d.book118.com/057010060064006044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2024-09-18T21:01:26.074</cp:lastPrinted>
  <dcterms:created xsi:type="dcterms:W3CDTF">2024-09-18T13:01:26Z</dcterms:created>
  <dcterms:modified xsi:type="dcterms:W3CDTF">2024-09-18T13:01:28Z</dcterms:modified>
</cp:coreProperties>
</file>