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48E8E-5730-4060-91AE-B12065F4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BF403-FB34-48A7-988B-1AAA9F1E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07989-6F7D-45FC-BA82-4FB1E3D5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8DF72-EE47-4997-A40F-AD674C71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44C94-2B36-4D92-89E4-C788FD6E1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0B30B-8804-4071-9954-F6DBF725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90962-12D1-4BDA-B98B-3C602459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7D390-51A7-4352-BE0B-B46F9A84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59C51-F0F2-4325-BD78-E8994CC4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DA84-0BF5-4001-99E5-B9ECEB2F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E1DE2-3041-41E8-9A65-201D8666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12033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护理文献期刊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护理文献期刊概述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护理文献的类型与选择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护理文献的检索与获取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护理文献的阅读与评价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护理文献的引用与写作规范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护理文献的应用与实践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护理文献期刊概述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护理文献期刊是专门收录护理学科领域学术论文的期刊，为护理工作者提供学术交流和知识共享的平台。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具有专业性、学术性、实践性等特点，致力于推动护理学科的发展和进步。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为护理工作者提供了一个学术交流的平台，有助于推动护理学科的创新和发展。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通过分享实践经验和研究成果，有助于提升护理工作的质量和效率。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为护理专业学生和从业者提供了学习和成长的资源，有助于培养高素质的护理人才。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护理文献期刊的重要性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护理文献期刊的历史可以追溯到20世纪初，随着护理学科的发展，护理文献期刊也逐渐发展壮大。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随着信息技术的发展，护理文献期刊正朝着数字化、国际化和规范化的方向发展，为全球范围内的护理工作者提供更加便捷、高效的学术交流平台。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护理文献期刊的历史与发展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护理文献的类型与选择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护理实践与研究论文是护理领域中最重要的文献类型之一，主要涉及临床实践、护理措施、患者结局等方面的研究。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护理实践与研究论文通常包括研究目的、方法、结果和结论等部分，为读者提供详尽的研究数据和结果，有助于了解当前护理实践和研究的发展趋势。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护理实践与研究论文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护理综述与系统评价是对已有文献的全面回顾和评价，旨在为读者提供某一主题的全面概述和最新进展。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护理综述与系统评价通过对相关文献进行筛选、评价和综合分析，为读者提供某一主题的全面概述和最新进展，有助于深入了解某一领域的护理实践和研究。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护理综述与系统评价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护理教育文献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护理教育文献主要涉及护理教育、培训和继续教育等方面的研究，旨在提高护理人员的专业知识和技能。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护理教育文献通常包括教育方法、课程设计、教学质量等方面的研究，为护理教育者和从业者提供有益的参考和指导。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护理管理文献主要涉及护理管理、组织行为、人力资源管理等方面的研究，旨在提高护理服务质量和效率。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护理管理文献通常包括组织结构、工作流程、人员培训等方面的研究，为护理管理者和从业者提供有益的参考和指导。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护理管理文献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护理文献的检索与获取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CINAHL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专门针对护理学科的数据库，收录了大量护理学核心期刊的文献。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PubMed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生物医学领域的权威数据库，收录了大量护理学相关文献。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Scholar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综合性的学术搜索引擎，可以搜索到大量的护理学文献。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Cochrane Library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专注于循证医学的数据库，收录了大量护理学领域的评价性研究。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护理文献检索工具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护理文献检索方法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关键词检索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通过输入关键词，检索相关文献。关键词的选择应尽量准确、具体。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主题词检索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通过输入主题词，检索相关文献。主题词的选择应尽量规范、专业。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引文检索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通过输入引文信息，检索相关文献。引文信息包括作者、发表时间、期刊名称等。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布尔逻辑运算符检索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通过使用布尔逻辑运算符（如AND、OR、NOT）组合关键词或主题词，提高检索的准确性和全面性。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https://d.book118.com/057012033153006034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2024-09-08T21:56:17.514</cp:lastPrinted>
  <dcterms:created xsi:type="dcterms:W3CDTF">2024-09-08T13:56:17Z</dcterms:created>
  <dcterms:modified xsi:type="dcterms:W3CDTF">2024-09-08T13:56:19Z</dcterms:modified>
</cp:coreProperties>
</file>