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20C2BD-C542-46B2-95B5-C440C37D8A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0EE06E-192F-41EE-8F55-9FFBF2255E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DBD9D9-318A-4D23-A05F-0FF34B5ACD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1AFBAD-8AFA-4BAA-8CF6-8E3108B3EF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641562-EE56-4093-964D-26DA097DFC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BA963D-45BE-4D94-AED9-2887ABD575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54C927-1ABF-414F-81F4-ABC3029B6C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6DECBE-5496-4F7E-A209-37CBF32363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AABC93-5AAF-4F97-A47D-2948F7F9B1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071006-3DB7-4F96-A5A6-5BAB6442CB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7EBEF5-B724-4AC5-B939-254AE7E6F5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701303215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环境监测空气和废气监测课件</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汇报人：AA</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环境监测概述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空气监测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废气监测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环境监测数据分析与处理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环境监测技术应用与拓展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环境监测法规与标准</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环境监测概述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通过对环境中各种要素进行监视和测量，以评估环境质量状况，预测其变化趋势，为环境管理、环境规划、污染防治等提供依据。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环境监测是环境保护的基础性工作，对于保障人类健康和生态安全具有重要意义。通过环境监测，可以及时了解环境状况，发现环境问题，为采取相应措施提供科学依据。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环境监测的目的和意义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按监测对象可分为大气环境、水环境、土壤环境、生物环境等监测；按监测目的可分为环境质量监测、污染源监测、应急监测等。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内容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境监测的内容包括对环境要素的监视和测量，如大气中的气态污染物、颗粒物、气象参数等；水体中的水质指标、水生生物、底泥等；土壤中的重金属、农药残留、有机质等；生物体中的污染物含量、生物多样性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环境监测的分类和内容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环境监测经历了从简单的污染监测到全面的环境质量监测的发展历程。随着环境保护意识的提高和技术的进步，环境监测的范围不断扩大，监测手段也不断更新和完善。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环境监测将更加注重实时性、自动化和智能化。随着物联网、大数据、人工智能等技术的发展应用，环境监测将更加便捷、高效和准确。同时，环境监测也将更加注重公众参与和信息公开，促进环境保护的共建共治共享。</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环境监测的发展历程和趋势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空气监测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通过空气监测，可以了解大气中污染物的种类、浓度和分布状况，为评价空气质量提供依据。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了解空气质量状况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375" r="19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预测污染趋势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评估环境影响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通过对历史监测数据的分析，可以预测未来空气质量的变化趋势，为制定环境保护政策提供参考。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空气监测数据可用于评估各类污染源对环境的影响程度，为环境管理和污染治理提供依据。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空气监测的目的和意义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包括直接采样法、富集采样法和无动力采样法等，根据监测目的和污染物特性选择合适的采样方法。</a:t>
            </a:r>
          </a:p>
        </p:txBody>
      </p:sp>
      <p:pic>
        <p:nvPicPr>
          <p:cNvPr id="4" name="Picture 4"/>
          <p:cNvPicPr>
            <a:picLocks noChangeAspect="1"/>
          </p:cNvPicPr>
          <p:nvPr/>
        </p:nvPicPr>
        <p:blipFill>
          <a:blip r:embed="rId2"/>
          <a:srcRect l="21875" r="218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8458" r="18458"/>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采样方法</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包括化学分析法、仪器分析法和生物分析法等，用于测定污染物的成分和浓度。</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分析方法</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基于物理、化学和生物等原理，利用特定的仪器和方法对空气中的污染物进行定性和定量分析。</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监测原理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空气监测的方法和原理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包括颗粒物采样器、气体采样器等，用于采集空气中的污染物样品。</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采样设备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包括光谱仪、色谱仪、质谱仪等，用于对污染物样品进行成分和浓度分析。</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分析仪器</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包括气象观测仪器、数据处理设备等，用于辅助空气监测工作。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辅助设备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空气监测的仪器和设备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4172" r="141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空气监测的实例分析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城市空气质量监测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通过对城市空气中颗粒物、二氧化硫、氮氧化物等主要污染物的监测，评价城市空气质量状况。</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工业污染源监测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对工厂排放的废气进行监测，了解污染物的种类、浓度和排放规律，为污染治理提供依据。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区域环境空气质量监测</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在区域范围内设置多个监测点，对大气中的污染物进行长期连续监测，评估区域环境空气质量状况。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废气监测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污染源控制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通过对废气排放的实时监测，可以及时发现污染源并采取措施加以控制，减少污染物的排放。</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环境保护</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通过对废气进行监测，可以了解废气中污染物的种类、浓度和排放情况，为保护环境和人类健康提供科学依据。</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法规执行</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废气监测是环保法规执行的重要手段之一，可以为环保部门提供执法依据，促进环保法规的贯彻落实。</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2046" r="22046"/>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5000" b="15000"/>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5833" r="5833"/>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废气监测的目的和意义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708" r="1770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包括直接采样、富集采样和在线监测等方法，根据废气中污染物的性质和浓度选择合适的采样方法。</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采样方法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包括化学分析法、仪器分析法和生物分析法等，通过对采样得到的样品进行分析，可以确定废气中污染物的种类和浓度。</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分析方法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废气监测的原理是通过对废气中污染物的物理和化学性质进行检测和分析，将污染物的浓度转化为可测量的电信号或其他信号，进而得到污染物的浓度值。</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监测原理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废气监测的方法和原理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包括采样枪、采样袋、采样泵等，用于采集废气样品。</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采样设备</a:t>
            </a:r>
          </a:p>
        </p:txBody>
      </p:sp>
      <p:pic>
        <p:nvPicPr>
          <p:cNvPr id="5" name="Picture 5"/>
          <p:cNvPicPr>
            <a:picLocks noChangeAspect="1"/>
          </p:cNvPicPr>
          <p:nvPr/>
        </p:nvPicPr>
        <p:blipFill>
          <a:blip r:embed="rId2"/>
          <a:srcRect l="16792" r="1679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包括光谱仪、色谱仪、质谱仪等，用于对废气样品进行分析和测定。</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分析仪器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包括烟气分析仪、粉尘仪、气体检测仪等，用于实时监测废气的排放情况。</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监测设备</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废气监测的仪器和设备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https://d.book118.com/057013032156006036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2024-09-11T23:29:04.521</cp:lastPrinted>
  <dcterms:created xsi:type="dcterms:W3CDTF">2024-09-11T15:29:04Z</dcterms:created>
  <dcterms:modified xsi:type="dcterms:W3CDTF">2024-09-11T15:29:06Z</dcterms:modified>
</cp:coreProperties>
</file>