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8E36B-6877-4628-9E06-720F4B5D0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467FE-B6EA-4B42-B4CE-E3A0405C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CBDED-D0EF-4404-893E-155A977E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DA986-C156-41CC-8F3E-44D7D73D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8B6EC-5C11-4A9D-B13F-09CC4A97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B56AE-FAAF-4F04-9A87-96EFB04E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A9678-40C8-422D-9FCC-54B580416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C600C-31F2-4840-94B5-D282049B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1989A-57E2-4110-962C-645A946B5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8253C-16FA-425B-AAC7-2B1568CD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C3BC1-5FFF-4C6C-973A-40EBCA67E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130551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《桌前舒展体操》ppt课件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动作要领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什么是桌前舒展体操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该体操包括一系列伸展和放松的动作，主要针对颈部、肩部、背部和手腕等容易疲劳的部位。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桌前舒展体操是一种简单易行的体操，专门为在办公桌前工作的人群设计，旨在缓解长时间坐姿带来的肌肉僵硬和疲劳。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82" r="1638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长时间保持同一姿势会使肌肉疲劳，导致身体不适和慢性疼痛。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桌前舒展体操可以有效地缓解肌肉疲劳，改善血液循环，提高身体灵活性和平衡性。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该体操还可以帮助提高工作效率，减少因疲劳导致的错误和疏漏。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为什么做桌前舒展体操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71" r="246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41" r="142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3" r="25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如何做准备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选择一个安静、舒适的环境，确保在做体操时不会受到干扰。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穿着舒适、宽松的衣服，以便自由地进行伸展动作。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在进行体操前，先喝一杯水，以保持身体水分。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如果感到不适或疼痛，请立即停止并咨询医生意见。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动作要领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颈部舒展是桌前舒展体操的基础动作，通过简单的颈部转动，可以缓解颈部疲劳和僵硬感。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坐在椅子上，保持身体正直，头部轻轻向左转动，感受颈部右侧的伸展，保持5秒钟。然后慢慢将头部转向右侧，感受颈部左侧的伸展，保持5秒钟。重复以上动作3-4次。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颈部舒展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肩部舒展可以有效放松肩颈肌肉，减轻肩颈疼痛和僵硬感，提高肩颈灵活度。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坐在椅子上，挺直身体，双臂自然下垂。将双臂向前平举，与肩同高，然后向左右两侧慢慢转动肩膀，感受肩部肌肉的伸展。重复以上动作3-4次。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肩部舒展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217" r="122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手腕舒展可以缓解手腕疼痛和僵硬感，促进手腕血液循环，提高手腕灵活度。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将双手放在桌子上，掌心向下。轻轻向内弯曲手腕，然后慢慢将手腕向外弯曲，感受手腕肌肉的伸展。重复以上动作3-4次。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手腕舒展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手指舒展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手指舒展可以缓解手指疼痛和僵硬感，促进手指血液循环，提高手指灵活度。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将双手放在桌子上，手指自然分开。轻轻向下按压手指关节，然后慢慢将手指向上翘起，感受手指肌肉的伸展。重复以上动作3-4次。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腰部舒展可以缓解腰部疼痛和僵硬感，提高腰部灵活度，减轻长时间坐姿引起的疲劳感。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坐在椅子上，保持身体正直，双手放在腰后，双膝微微弯曲。慢慢向前弯腰，感受腰部肌肉的伸展，然后慢慢向后仰头，感受颈部肌肉的伸展。重复以上动作3-4次。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腰部舒展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https://d.book118.com/057013055100006040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2024-09-12T21:44:13.629</cp:lastPrinted>
  <dcterms:created xsi:type="dcterms:W3CDTF">2024-09-12T13:44:13Z</dcterms:created>
  <dcterms:modified xsi:type="dcterms:W3CDTF">2024-09-12T13:44:15Z</dcterms:modified>
</cp:coreProperties>
</file>