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56D2ED-B67E-4429-BE4D-80C7ABCE7D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9B44AF-CA12-4925-A769-F1C6B6D5AB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D8EA9B-9E00-4512-860F-4C5A20955A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D8460D-AE4B-4D01-930A-DF31B5E635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F00E98-5BFD-40A6-8109-D35C5D1C7C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379B04-CB3A-4508-A3D4-395A73C684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78C60B-58AE-4FA5-B74F-CEE9C3414C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668C5D-EB02-475F-A16F-B854185ECB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52BE5B-5AA5-4408-8BBC-FF70E4DBCF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89F443-268D-4C59-B994-8ED4F76E61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E041F6-4F29-4A92-9597-51FA73FA09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701316304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变力做功的计算课件</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功的定义与计算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变力做功的常见形式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变力做功的物理意义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变力做功的实际应用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变力做功的实验验证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功的定义与计算</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262" b="1426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功是力对位移的累积效应，表示力在空间上的积累作用。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功是一个标量，其大小等于力与物体在力的方向上通过的位移的乘积。公式表示为：W = F × S。其中，W表示功，F表示力，S表示位移。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功的定义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恒力做功的计算相对简单，只需将力与对应的位移相乘即可。</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对于恒力做功，可以直接使用公式W = F × S进行计算。其中，F是恒定的力，S是物体在力的方向上发生的位移。</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恒力做功的计算</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02" r="1660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变力做功的计算需要采用积分法，通过对力的时间变化进行积分来计算总功。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对于变力做功的计算，需要采用积分法。具体来说，需要先求出力随时间变化的函数关系，然后对这段函数进行积分，得到总功。公式表示为：W = ∫F·ds。其中，F表示力关于时间的函数，s表示位移关于时间的函数。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变力做功的积分法计算</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变力做功的常见形式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线性变化力做功是指力的大小随位移线性变化的情况。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在物理中，线性变化力做功通常表示为力和位移之间的线性关系，即力的大小与位移成正比。这种情况下，变力做功可以通过积分来计算。</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线性变化力做功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速度相关变化力做功是指力的大小随速度变化的情况。</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在物理中，速度相关变化力做功通常表示为力和速度之间的函数关系。这种情况下，变力做功可以通过对速度的积分来计算。</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速度相关变化力做功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周期性变化力做功</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周期性变化力做功是指力的大小随时间呈现周期性变化的情况。</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在物理中，周期性变化力做功通常表示为力和时间之间的周期性关系。这种情况下，变力做功可以通过对时间的积分来计算。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非线性变化力做功是指力的大小随位移或速度呈现非线性变化的情况。</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在物理中，非线性变化力做功通常表示为力和位移或速度之间的非线性关系。这种情况下，变力做功的计算相对复杂，需要使用微积分的方法来求解。</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非线性变化力做功</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变力做功的物理意义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变力做功是能量转化的量度，它表示力在空间上的累积效应，即力对物体所做的功等于能量转化的数值。</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物理学中，能量转化是通过做功来实现的。当一个力作用在一个物体上时，如果这个力的大小或方向在空间上发生变化，那么这个力所做的功就是能量转化的量度。这意味着，通过计算变力所做的功，我们可以确定能量转化的数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能量转化的量度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https://d.book118.com/057013163046006030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2024-09-01T21:16:22.016</cp:lastPrinted>
  <dcterms:created xsi:type="dcterms:W3CDTF">2024-09-01T13:16:22Z</dcterms:created>
  <dcterms:modified xsi:type="dcterms:W3CDTF">2024-09-01T13:16:24Z</dcterms:modified>
</cp:coreProperties>
</file>