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3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57BE8AE-334C-4E00-ACCA-D2963E84FC65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1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4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7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90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93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99B351-3B90-498D-BEA3-968E6230E8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447B80-3911-43A7-9E76-57BD630D66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1C6BA1-C5EE-4C48-A7D2-28B77977A7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72A38A-8570-4FDF-BAB6-E52F14DD21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FC8AA2-C2AA-410F-A5AF-6C8CC1CE56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AD436C1-5266-4BA2-9A42-0A08AE9844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C8CD70-4DB6-43F2-8443-438859F4F4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F2B845-FB0A-46D8-8D8D-EC0E89A13A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D7D7CF-CD3E-4128-82E0-AD6953846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66071F-A0B0-4971-B26C-DEB0600B62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130477-5415-413D-A77E-A7F5CBAC48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1677F27-6085-42A6-8DC3-D4F78B70D961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207ADDC5-3E5F-454E-B5EB-BBEBBFBD040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7015050012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安全演练实战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8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物理安全演练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应急响应演练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钓鱼邮件演练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什么是安全演练实战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安全演练实战是一种系统性的训练活动，旨在模拟真实的安全事件，并让参与者通过实际操作来增强应对能力。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安全演练实战的意义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帮助组织发现潜在的安全漏洞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发现安全漏洞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增强员工的安全意识和技能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增强安全意识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提高组织对应急情况的反应速度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提高反应速度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降低安全事件带来的损失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降低损失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安全演练实战的类型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网络安全演练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应急响应演练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物理安全演练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模拟真实情况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选择适当的演练场景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参与者积极参与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考虑不同情况下的处理方法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观察并记录演练过程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记录演练细节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评估参与者表现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及时反馈改进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分析演练结果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总结优缺点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调整演练计划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制定改进方案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如何进行安全演练实战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制定演练计划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明确演练目标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确定演练时间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分配角色责任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第三章 物理安全演练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什么是物理安全演练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物理安全演练是一种模拟现实生活中安全事件的训练活动，旨在检验组织的物理安全防护措施。通过模拟各种安全事件，评估组织的安全设施和应急响应能力，以提升整体安全防护水平。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物理安全演练的目的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评估实际应对能力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测试组织物理安全设施的有效性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加强员工安全意识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提高员工对物理安全的重视程度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优化危机处理效率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规范危机处理流程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物理安全演练实战案例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提高疏散速度与效率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突发火灾疏散演练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加强物品管理与监控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物品丢失演练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检验外部防护措施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外部入侵实战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设置演练的详细流程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制定演练时间、地点、参与人员安排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确保演练过程中员工的安全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配备必要的安全装备，保障员工健康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物理安全演练的注意事项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提前沟通好演练计划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与相关部门协商，明确演练目标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5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物理安全演练实战案例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6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物理安全演练是企业管理安全风险的有效手段，通过实战演练，可以及时发现和解决安全隐患，提高组织的安全意识和危机处理能力。物理安全演练应当结合实际情况，定期进行演练活动，确保人员的安全和财产的安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4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应急响应演练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什么是应急响应演练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应急响应演练是一种模拟应对紧急事件的训练活动，旨在提高组织处理危机事件的能力。在演练中，员工可以模拟真实情况，快速做出反应并有效解决问题。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https://d.book118.com/057015050012006055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16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4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安全演练实战</vt:lpstr>
      <vt:lpstr>目录</vt:lpstr>
      <vt:lpstr>第1章 简介</vt:lpstr>
      <vt:lpstr> </vt:lpstr>
      <vt:lpstr>安全演练实战的意义</vt:lpstr>
      <vt:lpstr>安全演练实战的类型</vt:lpstr>
      <vt:lpstr>如何进行安全演练实战</vt:lpstr>
      <vt:lpstr>第三章 物理安全演练</vt:lpstr>
      <vt:lpstr> </vt:lpstr>
      <vt:lpstr>物理安全演练的目的</vt:lpstr>
      <vt:lpstr>物理安全演练实战案例</vt:lpstr>
      <vt:lpstr>物理安全演练的注意事项</vt:lpstr>
      <vt:lpstr>物理安全演练实战案例</vt:lpstr>
      <vt:lpstr>第4章 应急响应演练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2024-09-29T14:52:26.458</cp:lastPrinted>
  <dcterms:created xsi:type="dcterms:W3CDTF">2024-09-29T06:52:26Z</dcterms:created>
  <dcterms:modified xsi:type="dcterms:W3CDTF">2024-09-29T06:52:28Z</dcterms:modified>
</cp:coreProperties>
</file>