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EB7D67-7A61-47CB-90C2-C1192C975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94575D-0199-4190-BBE5-FEAD01719C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EF0E26-73DC-4DE9-89D2-71B5981B2C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994DCC-03D3-4AE9-8FFC-158F620A45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277DE4-A0F8-4FA9-ADEB-D4F3454C9D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7C6B9F-DDD8-47FD-9F72-3CD53E843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81DA9E-7067-4DB5-B515-3F0A7DD9DB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6A3B9C-1B48-42F3-8ED0-9593F01D20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79721E-E8EE-492D-99C5-7933C703FE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3E71FF-E455-49B0-A976-EFC2A5FFA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F6F90C-70F3-4D27-BDC5-D1F9DDFA9B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701505114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皮肤科护理查房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459" r="3245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23" r="3082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查房时，护士需要仔细观察患者的皮肤状况，包括皮肤颜色、质地、温度、湿度、有无异常分泌物等，以了解患者的病情。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观察患者皮肤状况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护士需要向患者询问病史，了解患者是否有过敏史、家族史、用药史等情况，以便更好地评估患者的病情和制定护理计划。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询问患者病史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了解患者病情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通过查房，护士可以了解患者的具体需求和病情，制定个性化的护理计划，提高护理的针对性和有效性。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查房过程中，护士可以及时发现患者存在的护理问题，如皮肤感染、压疮等，并及时采取措施进行处理，避免问题恶化。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提高护理质量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及时发现并处理问题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制定个性化护理计划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学习专业知识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通过查房，护士可以学习到更多的皮肤科专业知识，提高自身的专业水平。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积累临床经验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查房过程中，护士可以接触到各种不同的病例和情况，积累丰富的临床经验，提高应对突发情况的能力。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提升护士专业水平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9605" r="960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患者基本信息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记录患者的姓名、年龄、性别、联系方式等基本信息。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病史了解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了解患者的既往病史、家族病史以及用药情况，以便更好地评估患者的健康状况。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528" r="16528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观察患者的皮肤状况，包括颜色、质地、温度、湿度等，以及是否存在红斑、丘疹、水疱、溃疡等异常表现。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皮肤观察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进行全面的体格检查，包括体温、脉搏、呼吸等生命体征，以及淋巴结肿大、肝脾肿大等异常体征。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皮肤状况评估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护理计划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根据患者的皮肤状况和病情，制定个性化的护理计划，包括清洁、保湿、防晒等方面的护理措施。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定期评估护理效果，根据评估结果调整护理计划，以提高护理效果。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护理措施及效果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健康宣教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日常护理宣教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向患者传授日常皮肤护理知识，包括正确的清洁、保湿、防晒方法等。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疾病知识宣教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向患者介绍皮肤病的基本知识，提高患者的认知度和自我管理能力。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查房流程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979" r="3197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确定查房时间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查房时间应尽量避开患者治疗和检查的高峰期，以免影响查房的进行。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提前与患者及家属沟通，选择一个适宜的时间进行查房，确保患者及家属的参与和配合。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https://d.book118.com/057015051141006040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2024-09-13T06:36:50.888</cp:lastPrinted>
  <dcterms:created xsi:type="dcterms:W3CDTF">2024-09-12T22:36:50Z</dcterms:created>
  <dcterms:modified xsi:type="dcterms:W3CDTF">2024-09-12T22:36:52Z</dcterms:modified>
</cp:coreProperties>
</file>