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B5691-F413-4E4B-8158-A522D6E9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7C8FC-878D-4DD8-84AE-934582C7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A84DE-8BFC-4A55-AC76-1C16DD64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880F0-277E-42D1-93A1-C469D8EF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18CAC-E52C-4EBC-A8BB-605F7A38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8FDF5-69E9-4974-B79C-8F1343CF2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AFB60-6590-49F2-91AD-2882626C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D0EEB-A34B-4F7F-A6B4-BE12A954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4B299-4C71-4E87-BD53-E82EC9FE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3CDDF-53C3-48F8-9E95-7085FF1A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CA80D-851B-42C7-AEDB-DE9FC7C3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02" r:id="rId2"/>
    <p:sldLayoutId id="2147489503" r:id="rId3"/>
    <p:sldLayoutId id="2147489504" r:id="rId4"/>
    <p:sldLayoutId id="2147489505" r:id="rId5"/>
    <p:sldLayoutId id="2147489506" r:id="rId6"/>
    <p:sldLayoutId id="2147489507" r:id="rId7"/>
    <p:sldLayoutId id="2147489508" r:id="rId8"/>
    <p:sldLayoutId id="2147489509" r:id="rId9"/>
    <p:sldLayoutId id="2147489510" r:id="rId10"/>
    <p:sldLayoutId id="21474895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16165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北师大版六年级上学期数学圆的周长公开课教学PPT课件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89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能够运用圆的周长公式解决实际问题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理解圆的周长公式C=2πr的含义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掌握圆的周长计算方法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培养学生观察、分析和解决问题的能力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掌握圆的周长公式，并能够运用公式进行计算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理解圆的周长与直径、半径的关系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提高学生的观察、分析和解决问题的能力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培养学生的动手操作能力和合作探究精神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培养学生的团队合作精神和沟通能力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引导学生树立正确的价值观和道德观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培养学生对数学的兴趣和热爱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增强学生的自信心和自我效能感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0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圆的周长概念</a:t>
            </a:r>
            <a:endParaRPr lang="zh-CN" altLang="en-US"/>
          </a:p>
        </p:txBody>
      </p:sp>
      <p:sp>
        <p:nvSpPr>
          <p:cNvPr id="104912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圆的周长是指围成圆的曲线的长度。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圆的周长公式：C=2πr，其中C表示圆的周长，π表示圆周率，r表示圆的半径。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圆的周长与圆的半径成正比，即圆的半径越大，圆的周长越长。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圆的周长与圆的直径成正比，即圆的直径越大，圆的周长越长。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圆的周长公式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圆的周长公式：C=2πr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r是圆的半径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圆的周长是圆的周长公式中π和r的乘积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π是圆周率，约等于3.14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公式推导过程</a:t>
            </a:r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"/>
            </p:custDataLst>
          </p:nvPr>
        </p:nvSpPr>
        <p:spPr>
          <a:xfrm>
            <a:off x="3206338" y="1910683"/>
            <a:ext cx="5779324" cy="404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标题"/>
          <p:cNvSpPr txBox="1"/>
          <p:nvPr>
            <p:custDataLst>
              <p:tags r:id="rId3"/>
            </p:custDataLst>
          </p:nvPr>
        </p:nvSpPr>
        <p:spPr>
          <a:xfrm>
            <a:off x="3206932" y="1460500"/>
            <a:ext cx="5779324" cy="39282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圆的周长公式：C=2πr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0" name="正文"/>
          <p:cNvSpPr txBox="1"/>
          <p:nvPr>
            <p:custDataLst>
              <p:tags r:id="rId4"/>
            </p:custDataLst>
          </p:nvPr>
        </p:nvSpPr>
        <p:spPr>
          <a:xfrm>
            <a:off x="3206338" y="2876378"/>
            <a:ext cx="5779324" cy="404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3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假设圆的半径为r，则圆的周长为C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利用圆的周长公式，将C=2πr代入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得出圆的周长公式：C=2πr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标题"/>
          <p:cNvSpPr txBox="1"/>
          <p:nvPr>
            <p:custDataLst>
              <p:tags r:id="rId5"/>
            </p:custDataLst>
          </p:nvPr>
        </p:nvSpPr>
        <p:spPr>
          <a:xfrm>
            <a:off x="3206932" y="2426789"/>
            <a:ext cx="5779324" cy="39282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推导过程： a. 假设圆的半径为r，则圆的周长为C b. 利用圆的周长公式，将C=2πr代入 c. 得出圆的周长公式：C=2πr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4" name="正文"/>
          <p:cNvSpPr txBox="1"/>
          <p:nvPr>
            <p:custDataLst>
              <p:tags r:id="rId6"/>
            </p:custDataLst>
          </p:nvPr>
        </p:nvSpPr>
        <p:spPr>
          <a:xfrm>
            <a:off x="3206338" y="3842667"/>
            <a:ext cx="5779324" cy="404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标题"/>
          <p:cNvSpPr txBox="1"/>
          <p:nvPr>
            <p:custDataLst>
              <p:tags r:id="rId7"/>
            </p:custDataLst>
          </p:nvPr>
        </p:nvSpPr>
        <p:spPr>
          <a:xfrm>
            <a:off x="3206932" y="3392484"/>
            <a:ext cx="5779324" cy="39282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圆的面积公式：S=πr²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8" name="正文"/>
          <p:cNvSpPr txBox="1"/>
          <p:nvPr>
            <p:custDataLst>
              <p:tags r:id="rId8"/>
            </p:custDataLst>
          </p:nvPr>
        </p:nvSpPr>
        <p:spPr>
          <a:xfrm>
            <a:off x="3206338" y="4808362"/>
            <a:ext cx="5779324" cy="404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3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假设圆的半径为r，则圆的面积为S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利用圆的面积公式，将S=πr²代入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得出圆的面积公式：S=πr²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标题"/>
          <p:cNvSpPr txBox="1"/>
          <p:nvPr>
            <p:custDataLst>
              <p:tags r:id="rId9"/>
            </p:custDataLst>
          </p:nvPr>
        </p:nvSpPr>
        <p:spPr>
          <a:xfrm>
            <a:off x="3206932" y="4358180"/>
            <a:ext cx="5779324" cy="39282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推导过程： a. 假设圆的半径为r，则圆的面积为S b. 利用圆的面积公式，将S=πr²代入 c. 得出圆的面积公式：S=πr²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2" name="正文"/>
          <p:cNvSpPr txBox="1"/>
          <p:nvPr>
            <p:custDataLst>
              <p:tags r:id="rId10"/>
            </p:custDataLst>
          </p:nvPr>
        </p:nvSpPr>
        <p:spPr>
          <a:xfrm>
            <a:off x="3206338" y="5774057"/>
            <a:ext cx="5779324" cy="404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计算圆的周长和面积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解决实际问题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标题"/>
          <p:cNvSpPr txBox="1"/>
          <p:nvPr>
            <p:custDataLst>
              <p:tags r:id="rId11"/>
            </p:custDataLst>
          </p:nvPr>
        </p:nvSpPr>
        <p:spPr>
          <a:xfrm>
            <a:off x="3206932" y="5323875"/>
            <a:ext cx="5779324" cy="39282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圆的周长和面积公式的应用： a. 计算圆的周长和面积 b. 解决实际问题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公式应用示例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3867259" y="1460500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圆的周长公式：C=2πr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3867259" y="2266487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圆的面积公式：S=πr²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3867259" y="3072474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示例1：计算一个半径为5cm的圆的周长和面积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3867259" y="3878462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示例2：计算一个直径为10cm的圆的周长和面积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"/>
          <p:cNvSpPr/>
          <p:nvPr>
            <p:custDataLst>
              <p:tags r:id="rId6"/>
            </p:custDataLst>
          </p:nvPr>
        </p:nvSpPr>
        <p:spPr>
          <a:xfrm>
            <a:off x="3867259" y="4684449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示例3：计算一个周长为20cm的圆的半径和面积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6"/>
          <p:cNvSpPr/>
          <p:nvPr>
            <p:custDataLst>
              <p:tags r:id="rId7"/>
            </p:custDataLst>
          </p:nvPr>
        </p:nvSpPr>
        <p:spPr>
          <a:xfrm>
            <a:off x="3867259" y="5490436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示例4：计算一个面积为100cm²的圆的半径和周长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https://d.book118.com/057016165023006025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f*1_5_1"/>
  <p:tag name="KSO_WM_UNIT_INDEX" val="1_5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北师大版六年级上学期数学圆的周长公开课教学PPT课件</vt:lpstr>
      <vt:lpstr>目录</vt:lpstr>
      <vt:lpstr>教学目标</vt:lpstr>
      <vt:lpstr>知识目标</vt:lpstr>
      <vt:lpstr>能力目标</vt:lpstr>
      <vt:lpstr>情感目标</vt:lpstr>
      <vt:lpstr>教学内容</vt:lpstr>
      <vt:lpstr>圆的周长概念</vt:lpstr>
      <vt:lpstr>圆的周长公式</vt:lpstr>
      <vt:lpstr>公式推导过程</vt:lpstr>
      <vt:lpstr>公式应用示例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2024-08-29T13:27:13.247</cp:lastPrinted>
  <dcterms:created xsi:type="dcterms:W3CDTF">2024-08-29T05:27:13Z</dcterms:created>
  <dcterms:modified xsi:type="dcterms:W3CDTF">2024-08-29T05:27:15Z</dcterms:modified>
</cp:coreProperties>
</file>