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0C53272-6120-440F-B73B-EB6C132C8C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B28F08-22D5-4E44-9B8A-1055D65F49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EE8FA54-FE90-4013-9A29-8F1B11B6F1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6E924FC-FA37-490A-845B-76CE466482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AFE5F21-FC9A-4BB1-9BF8-72A7FD38C3E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5339F3E-E78D-4832-8CDE-B4B165AE6F8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CA9A633-2CCD-4F15-8F7C-FE4EA40E769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10E7B7-0A2F-4CCC-B2A2-50CEFBB566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C1C53A-1A6E-49EF-919A-BACB6183BE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CE8B09-09F9-4AAA-8D90-D7E8ADC41E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975821-95E5-403A-BCCB-A86C2DB63D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7020106006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2024年度医院百日咳康复科护理工作计划课件</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汇报人：小无名</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百日咳康复科护理工作现状分析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2024年度百日咳康复科护理工作计划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重点任务详解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资源保障与协作机制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风险评估与应对策略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9058" b="1905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10914" r="10914"/>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提高百日咳患者康复效果</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通过专业的护理工作计划，为患者提供全面、连续的护理服务，促进患者康复，提高生活质量。</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降低百日咳传播风险</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通过加强患者管理和健康教育，减少百日咳在医院内的传播，保障患者和医护人员的安全。</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提升医院护理水平</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通过实施护理工作计划，提高医院护理工作的规范化和专业化水平，提升医院整体服务质量。</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本课件适用于所有百日咳患者的护理工作，包括成人和儿童患者。</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百日咳患者</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医护人员</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康复科工作人员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本课件适用于医院内从事百日咳患者护理工作的医护人员，包括护士、医生等。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本课件适用于医院康复科内从事百日咳患者康复工作的所有工作人员。</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百日咳康复科护理工作现状分析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近年来，百日咳患者数量呈上升趋势，康复科接收的患者数量也相应增加。</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患者数量</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以儿童为主要患者群体，症状包括阵发性咳嗽、呼吸困难等，需要全面的护理和康复服务。</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患者特点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患者数量及特点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https://d.book118.com/057020106006006054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41</Paragraphs>
  <Slides>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8</vt:i4>
      </vt:variant>
    </vt:vector>
  </HeadingPairs>
  <TitlesOfParts>
    <vt:vector baseType="lpstr" size="1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2024-09-28T03:15:46.574</cp:lastPrinted>
  <dcterms:created xsi:type="dcterms:W3CDTF">2024-09-27T19:15:46Z</dcterms:created>
  <dcterms:modified xsi:type="dcterms:W3CDTF">2024-09-27T19:15:48Z</dcterms:modified>
</cp:coreProperties>
</file>