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8E685-B2B2-4F40-95E7-2BB947FB8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6C794-F835-4FC0-8502-87635387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E8272-7A25-4CF6-92FD-4115DE10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58CED-64EF-4FAA-BB36-DF8FEC6A3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6E991C-403A-4E19-B536-5C54E0725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7860A-14A5-466E-9ED6-8588E7AE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B299C-68CE-450A-B8D2-4E0ECA65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154DF-56D5-4512-AB0E-8D918E6C9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61412-FC91-44D8-879E-C7FA51E84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8E48E-8E89-482D-97B1-ACDAEEAB5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ACDC9-5D24-43C5-971B-B46776B7F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0136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猪应激与预防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猪应激的原因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猪应激的识别与诊断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猪应激的治疗方法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猪应激的案例分析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299" r="142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猪应激是指猪在受到各种内外环境因素的刺激时，产生的非特异性反应和适应现象。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常见的猪应激类型包括热应激、冷应激、运输应激、转群应激、混群应激等。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应激会导致猪的生理功能发生改变，如心率加快、血压升高、免疫力下降等。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行为影响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应激会导致猪的行为异常，如食欲不振、活动减少、攻击性增强等。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生产性能影响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长期应激会影响猪的生长速度、繁殖性能和肉质品质，降低生产效益。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应激对猪的影响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应激会使猪的免疫力下降，容易感染疾病，如感冒、腹泻等。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疾病易感性增加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生产性能下降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肉质品质下降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应激会影响猪的生长速度和饲料转化率，降低生产效益。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应激会影响猪肉的品质，如肉色、口感等。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温度过高或过低都会对猪造成应激，影响其生长和健康。例如，高温环境下猪可能会出现热喘、食欲不振等症状。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湿度不适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湿度过高或过低也可能引发猪的应激反应，如皮肤疾病、呼吸道问题等。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猪舍内空气中的有害气体，如氨气、硫化氢等，可能导致猪出现呼吸道刺激、免疫系统受损等应激反应。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饲养密度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饲养密度过高可能导致猪的竞争加剧，出现攻击行为和生长速度减慢等问题。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饲料与饮水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饲料不足或质量差、饮水不足或水质差，都可能引发猪的应激反应。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转群与运输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猪在转群和运输过程中可能会因为陌生环境、挤压和颠簸等而产生应激反应。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某些疾病如猪流感、猪瘟等可能引发猪的应激反应，影响其生长和健康。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营养不均衡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猪的营养需求得不到满足，如缺乏某些维生素、矿物质等，也可能导致其出现应激反应。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猪应激的识别与诊断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观察猪的行为变化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观察猪的生理变化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观察猪的生长状况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如呼吸急促、心跳加速、体温升高等。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如生长缓慢、体重下降等。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如食欲不振、叫声异常、皮肤红肿等。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检测猪的心电变化，判断心脏功能是否正常。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定期检测猪的体温，判断其是否出现体温异常。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呼吸频率检测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通过观察猪的呼吸频率，判断其呼吸系统是否正常。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生理指标检测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https://d.book118.com/057020136114006031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2024-09-03T22:10:20.562</cp:lastPrinted>
  <dcterms:created xsi:type="dcterms:W3CDTF">2024-09-03T14:10:20Z</dcterms:created>
  <dcterms:modified xsi:type="dcterms:W3CDTF">2024-09-03T14:10:22Z</dcterms:modified>
</cp:coreProperties>
</file>