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DE8710-AC8B-41EC-A7C3-50A175524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23A775-CB61-41F3-B190-5ACEB46BC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B67CB3-840A-4DBB-AB3B-477E7C8FA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8F92FF-7317-4DF1-9F3C-52440CBA9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EC9450-EC55-47AC-8978-7D992284B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4407C6-21FA-4EF1-88EC-FCC630A16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FB0BC6-C3E3-4723-8F5E-22CB3C820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6B40AD-F974-482B-9EDD-F0AB1F9E6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6BCE1F-5B37-421B-9168-E40BD3C4E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EAA7B4-DC1F-4DF3-B522-F6EEE0601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EB6F14-4256-48EE-ADDB-4E0F3E785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702103602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艺术家个人年终总结汇报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个人艺术成就总结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艺术创作与探索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艺术实践与合作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个人成长与反思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感谢与致谢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附录与展望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个人艺术成就总结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完成5幅油画作品，其中包括2幅人物肖像画和3幅风景画。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完成了10幅水彩画作品，其中5幅为旅游景点描绘，5幅为日常生活场景。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创作了20幅漫画作品，以短篇故事形式描绘了人间百态。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创作成果展示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在画廊举办了1次个人展，展出了10幅油画作品和10幅水彩画作品。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参加了一场慈善义卖活动，捐赠了5幅水彩画和10幅漫画作品。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8565" r="856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4198" b="24198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参加了3次市级展览，其中2次为个人展，1次为团体展。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展览活动回顾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获得“优秀青年艺术家”荣誉称号。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一幅油画作品获得“最佳色彩运用奖”。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42" b="42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一幅水彩画作品获得“最佳生活描绘奖”。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获得的荣誉与奖项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艺术创作与探索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重视文化传承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将传统文化与现代元素相结合，以传承和弘扬中华文化为己任，展现出独特的艺术魅力。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关注社会现实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以敏锐的洞察力和深刻的理解力，关注社会现实问题和时代发展，通过艺术创作表达自己的思考和见解。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坚持独特的创作理念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在艺术创作过程中，始终坚持自己的创作理念和风格，不断探索和尝试新的表现方式。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创作理念与风格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在创作中，选取具有代表性的主题和素材，以突出表现艺术家的个性和思想。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选取典型主题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083" r="17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深入挖掘素材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主题与素材的融合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208" r="16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对所选素材进行深入挖掘和处理，以展现出其内在价值和意义，同时融入自己的情感和感悟。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将主题与素材有机地融合在一起，形成一个完整的艺术作品，表达出深刻的意境和情感。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主题与素材的选择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在艺术创作中，不断尝试新的表现手法和技巧，以突破传统的艺术表现形式。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4292" b="14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尝试新的表现手法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积极探索和尝试新的媒介和材料，以拓展艺术表现的空间和可能性。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探索新的媒介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将科技元素与艺术相结合，创造出独特的艺术形式和表现力，展现出前瞻性和时代感。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与科技相结合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创新与突破的尝试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艺术实践与合作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独立创作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在过去的一年里，我成功地完成了多个独立创作项目。这些项目包括绘画、雕塑、装置和摄影等，涉及的主题涵盖了社会问题、个人情感和哲学思考等多个领域。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项目执行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我成功地执行了多个艺术项目，包括策划展览、制定创作计划和协调制作等。这些项目涉及的合作伙伴包括画廊、博物馆、艺术机构和私人收藏家等，通过这些项目的执行，我积累了丰富的艺术实践经验。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独立创作与项目执行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56" b="5556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合作经历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在过去的一年里，我与多位艺术家进行了合作。这些合作包括共同创作、展览策划和艺术推广等。通过这些合作，我不仅拓宽了自己的视野，也提高了自己的艺术水平。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合作收获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通过与其他艺术家的合作，我不仅了解了不同的艺术风格和创作方法，也学会了如何与他人合作、协调和沟通。这些经验对于我未来的艺术发展具有重要的意义。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与其他艺术家的合作经历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https://d.book118.com/057021036024006043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2024-09-16T20:30:25.890</cp:lastPrinted>
  <dcterms:created xsi:type="dcterms:W3CDTF">2024-09-16T12:30:25Z</dcterms:created>
  <dcterms:modified xsi:type="dcterms:W3CDTF">2024-09-16T12:30:27Z</dcterms:modified>
</cp:coreProperties>
</file>