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AFC74-FB88-4152-AC8F-04672A91B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EF4E6-EFFF-4209-AF1A-35D04C531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7AD4E-FCD3-402D-8379-9267A2E54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838EF-FC6E-4269-A0C0-6198F62FF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132EA-172F-4332-956A-ADE61BF8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A918D-0354-4A55-9515-3B73574CB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9EEBD-DC2A-41C0-A291-2693BEA3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7812A-5012-423B-91AE-7EC0F6C10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76A6AB-4265-4ED9-937C-0862278C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23012-BF4E-4DD1-900B-0F3F4B17C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1C641-720E-423C-9E10-C02381D4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112401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环保行业的法律人员的培训与合规指导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环保行业法律概述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法律人员培训内容与方法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环保行业法律实务操作指南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法律法规更新及应对策略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环保行业法律概述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环保法规体系及框架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环保单行法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包括《水污染防治法》、《大气污染防治法》等，针对特定环境要素或污染问题进行规定。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环保基本法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《环境保护法》是环保领域的基本法，规定了环保的基本原则、制度、法律责任等。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宪法中的环保条款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宪法规定了国家保护环境的基本职责和公民的环境权。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环保行政法规和部门规章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国务院及其环保主管部门发布的行政法规和部门规章，如《建设项目环境保护管理条例》等。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地方性环保法规和规章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地方人大及其常委会、地方政府发布的地方性法规和规章。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" r="1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环境公益诉讼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环保法律责任与风险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违反环保法规可能面临的行政处罚，如罚款、责令停产停业、吊销许可证等。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严重污染环境或破坏生态的行为可能构成犯罪，依法应追究刑事责任。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因环境污染或破坏造成他人损害，依法应承担的民事赔偿责任。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符合条件的社会组织或检察机关可以提起环境公益诉讼，要求污染者承担民事责任。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为企业在环保领域的经营活动提供法律咨询和建议，确保企业合法合规经营。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提供法律咨询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参与环保决策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处理环保纠纷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监督环保法规执行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参与企业环保决策过程，提出法律意见和建议，确保决策符合法律法规要求。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协助企业处理与环保相关的纠纷和争议，包括与政府部门、其他企业或个人的纠纷。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监督企业执行环保法规的情况，及时发现并纠正违法行为，确保企业依法履行环保责任。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环保行业法律人员角色与职责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https://d.book118.com/057021124012006051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2024-09-23T20:56:40.870</cp:lastPrinted>
  <dcterms:created xsi:type="dcterms:W3CDTF">2024-09-23T12:56:40Z</dcterms:created>
  <dcterms:modified xsi:type="dcterms:W3CDTF">2024-09-23T12:56:42Z</dcterms:modified>
</cp:coreProperties>
</file>