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4A49C-7306-452E-8395-FA6C8EE25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0D8B0-6590-430F-BA19-82C6C12E9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9B78A-24F7-421C-A55D-0F9241101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FFF6F2-AF21-4486-B69D-9D14FD120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A97667-7E95-4F95-872E-9EA99FB1A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E65FC4-8821-4E28-A26F-CCF36EF52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B14F0F-D022-4943-8012-A8C3F7640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2C0CE3-1DBB-4DF6-A4D5-955A82038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A4E05B-C961-45F2-98A0-BB7C88207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6C362-9EC0-48E0-B33E-6FF9A34D5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8FEE77-FD20-4442-B74E-D3E12A0EA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02603505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中职基础护理学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基础护理学概述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基础护理学基础知识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基础护理操作流程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基础护理学实践应用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基础护理学发展趋势与挑战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基础护理学是护理学的一个重要分支，主要研究如何为患者提供科学、有效的护理服务，以满足其生理、心理和社会等方面的需求。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基础护理学具有综合性、实践性、人文性等特点，强调护理人员应具备扎实的理论基础、熟练的操作技能和良好的沟通能力。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基础护理学的重要性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提高医疗质量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基础护理学的实施能够提高医疗质量和患者满意度，减少医疗纠纷和不良事件的发生。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促进患者康复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通过科学、有效的护理服务，基础护理学能够促进患者的康复进程，缩短住院时间，提高患者的生存质量。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培养专业人才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基础护理学是培养高素质护理人才的重要途径，能够提升护理队伍的整体素质和水平。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基础护理学起源于古代的医疗护理实践，随着医学和护理学的不断发展，其理论和实践体系逐渐完善。在现代医学中，基础护理学的地位越来越重要，成为医疗体系中不可或缺的一部分。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起源与发展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随着医学技术的不断进步和人们对健康需求的不断提高，基础护理学将不断发展和完善。未来，基础护理学将更加注重个性化、精准化和预防保健等方面的研究与实践。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基础护理学基础知识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理解人体结构与功能关系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解剖学是研究人体结构和形态的科学，它为护理学提供了基础的知识，帮助护理人员更好地理解人体的生理功能和疾病的发生发展过程。通过学习人体解剖学，护理人员能够更好地执行护理操作，提高护理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人体解剖学基础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掌握人体正常生理功能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学是研究人体正常生理功能和机制的科学。通过学习生理学，护理人员可以了解人体的正常生理状态和各种生命活动的过程，从而更好地理解疾病状态下人体出现的异常变化。这对于护理人员判断病情、制定护理计划和实施护理措施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生理学基础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认识疾病发生发展规律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学是研究疾病发生、发展和转归规律的学科。通过学习病理学，护理人员可以了解各种疾病的病因、发病机制和病理变化过程，从而更好地理解疾病的临床表现和护理要点。这对于护理人员评估病人病情、协助医生诊断和治疗疾病具有重要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病理学基础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药物学基础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掌握药物作用机制与用药原则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学是研究药物的作用机制、药理作用、不良反应和使用方法的学科。通过学习药物学，护理人员可以了解各种药物的性质、作用特点和用药原则，从而更好地协助医生制定药物治疗方案和执行药物治疗措施。这对于护理人员在临床实践中合理用药、提高治疗效果具有重要意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607" r="660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85" r="3108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体位更换是基础护理技术中的重要环节，对于患者的舒适度和治疗具有重要意义。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根据患者的病情和治疗需要，协助患者更换体位。注意动作轻柔，避免对患者造成伤害，同时保持患者的安全和舒适。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患者体位更换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保持患者的清洁和舒适是基础护理的重要任务，有助于预防感染和促进患者的康复。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定期为患者洗澡、洗头、修剪指甲等，保持患者的个人卫生。同时，保持病床的干净、整洁，为患者提供一个舒适的治疗环境。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清洁与舒适管理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饮食与营养管理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合理的饮食和营养摄入对于患者的康复具有重要作用，应根据患者的病情制定个性化的饮食计划。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评估患者的营养状况和病情，为其提供合适的饮食建议。注意食物的色、香、味，以提高患者的食欲。对于不能进食的患者，可采用鼻饲或静脉营养补充。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保持患者正常的排泄对于预防感染和促进康复具有重要意义，排泄管理是基础护理技术中的重要环节。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协助患者排便、排尿，注意观察患者的排泄情况，如出现异常及时处理。对于失禁的患者，应及时更换尿布或床单，保持患者的清洁和舒适。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排泄管理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https://d.book118.com/057026035051006032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2024-09-05T03:04:07.410</cp:lastPrinted>
  <dcterms:created xsi:type="dcterms:W3CDTF">2024-09-04T19:04:07Z</dcterms:created>
  <dcterms:modified xsi:type="dcterms:W3CDTF">2024-09-04T19:04:09Z</dcterms:modified>
</cp:coreProperties>
</file>