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0808A-9F35-4081-AD38-142C35E3F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7CA15-524F-48A6-9AF7-FD8EDFB02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01DB3-E5AA-4596-B45D-E2AFAE37C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71589F-A120-4C3B-982B-BB834A178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56767B-3F0B-42BB-B5AB-7868BE382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67443B-C66C-41E3-9209-424349D0A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E19937-48CF-40FC-8202-CD2F59FCA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9B5F4E-8CA2-4127-B22C-4B93235D5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6F54AD-43AD-4BD3-A326-E3324310F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5CC64-B926-48A6-B680-0C121F097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64B5B-AB73-4FAA-B4A2-92A1D2225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02606212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济宁鱼台大米市场分析报告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产品与品牌分析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济宁鱼台大米市场是中国大米市场的重要组成部分，位于山东省济宁市鱼台县，拥有得天独厚的自然条件和丰富的水稻资源。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该市场以优质大米为主打产品，吸引了众多消费者和经销商。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6092" b="609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济宁鱼台大米市场具有较高的知名度和美誉度，在国内大米市场中占有一定份额。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24" b="28924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济宁鱼台大米市场简介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417" r="74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济宁鱼台大米市场的发展始于20世纪80年代，当时主要是以传统的小规模种植和销售为主。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进入21世纪后，随着经济的发展和人民生活水平的提高，对高品质大米的需求不断增加，济宁鱼台大米市场逐渐壮大。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目前，济宁鱼台大米市场已经形成了较为完善的产业链和销售网络，成为国内大米市场的重要一环。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市场上的大米品种繁多，品质优良，价格合理，满足了不同消费者的需求。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济宁鱼台大米市场已经成为国内大米市场的重要供应基地之一，对周边地区乃至全国的大米市场产生了积极的影响。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799" r="1179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目前，济宁鱼台大米市场规模不断扩大，年交易量达到数十万吨。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市场现状与规模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济宁市其他地区大米生产商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这些生产商在济宁市内拥有较高的市场份额，产品种类丰富，品牌知名度高。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周边省市大米生产商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如江苏省、安徽省等地的生产商，其产品在本地市场也有一定的影响力。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进口大米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随着消费者对食品品质要求的提高，进口大米在市场上也有一定的份额。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主要竞争者分析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通过降低价格来吸引消费者，扩大市场份额。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差异化竞争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针对不同消费群体推出不同品种、规格、包装的大米，满足消费者多样化的需求。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通过提升品牌形象，提高产品附加值，获取更高的利润空间。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济宁鱼台大米市场的集中度较高，主要被几家大型生产商占据。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市场集中度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583" r="205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近年来，随着成本的上涨，大米价格整体呈上涨趋势。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价格走势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随着消费者对健康、环保意识的提高，对高品质大米的消费需求不断增加，市场拓展空间较大。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市场拓展空间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产品与品牌分析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常规稻米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这是鱼台大米市场的主流产品，口感细腻，营养价值高，适合大多数消费者的口味。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有机稻米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采用有机种植方式生产，无农药残留，更健康环保，但价格相对较高。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功能性稻米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如富硒米、胚芽米等，具有特定的营养功能，满足不同消费者需求。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主要产品类型与特点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品牌建设与推广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各品牌都有独特的品牌形象和标识，通过包装和广告传递给消费者。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线上线下推广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利用电商平台、社交媒体等多种渠道进行品牌推广，提高知名度。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https://d.book118.com/057026062122006034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2024-09-08T15:03:21.688</cp:lastPrinted>
  <dcterms:created xsi:type="dcterms:W3CDTF">2024-09-08T07:03:21Z</dcterms:created>
  <dcterms:modified xsi:type="dcterms:W3CDTF">2024-09-08T07:03:23Z</dcterms:modified>
</cp:coreProperties>
</file>