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F80E1-2833-4E1C-BFDF-5D7A4F526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9D5CF-9B14-4943-8836-247139A81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3194C-7AA3-4DD5-9F47-4215A5D4D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6914D-B2B1-4172-B9E0-46A90ED12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DCE7F-9411-4D28-A6D2-B23EE400E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39D58D-C679-4D6D-819C-415CA8406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ED0291-6587-42B8-B0CE-6EB3EB639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48BBB-31C5-4408-BBA6-BEC750020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4F0D7-9964-4234-980C-3BAF0F31D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AD5D7-E1E1-4D77-96CC-F89D2640E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23C2B5-BFAF-4F34-845E-BF4CF4BC7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0261011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儿科护理文书书写规范学习课件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儿科护理文书概述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患儿入院评估记录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患儿日常护理记录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患儿出院指导与随访记录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特殊患儿护理文书书写规范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儿科护理文书书写技巧与注意事项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儿科护理文书概述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75" r="333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儿科护理文书是记录儿科患者护理过程、病情观察、护理措施和效果的重要文件，是医疗护理工作的重要组成部分。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儿科护理文书不仅是医护人员之间沟通的重要工具，也是评价护理质量、保障患者安全、提供法律依据的重要依据。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529" r="1452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儿科护理文书种类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记录患者的基本信息、病情观察、护理措施和效果等。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根据患者病情和护理需求，制定个性化的护理计划。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对患者进行全面的护理评估，包括生理、心理、社会等方面的评估。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医护人员之间交接工作时，对患者病情、护理措施和效果的简要报告。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护理交班报告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书写规范与标准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763829" y="25412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书写清晰、准确、及时、完整，使用医学术语。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95436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护理计划应具有针对性、可行性和可评价性。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054044" y="4987041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护理评估应全面、系统、科学，为后续治疗提供重要依据。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972595" y="2757148"/>
            <a:ext cx="2267763" cy="121808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护理记录应客观、真实、准确，反映患者的实际情况。</a:t>
            </a:r>
          </a:p>
        </p:txBody>
      </p:sp>
      <p:sp>
        <p:nvSpPr>
          <p:cNvPr id="29" name="Freeform 29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Freeform 32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3" name="Group 33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4" name="Freeform 34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37" name="Freeform 37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0" name="Freeform 40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Freeform 42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Freeform 43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5" name="Freeform 45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Freeform 46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Freeform 47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患儿入院评估记录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患儿本次就诊的主要原因，包括症状、体征及持续时间。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询问并记录患儿过去的健康状况和疾病情况，包括传染病史、手术史、外伤史、输血史、药物过敏史等。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询问并记录患儿家族成员的健康状况和疾病情况，特别注意与患儿病情相关的遗传性或传染性疾病。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一般情况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包括患儿的姓名、性别、年龄、民族、职业、入院时间、记录时间、病史陈述者等。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现病史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详细记录患儿自发病以来的病情变化、诊疗经过、治疗效果及目前的状况。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个人史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包括出生史、喂养史、生长发育史、预防接种史等。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入院评估内容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准确客观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简明扼要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规范用语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及时完整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评估记录书写要点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记录内容应真实、准确，客观反映患儿的病情和状况，避免主观臆断和夸大其词。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语言简练，重点突出，条理清晰，方便医护人员快速了解患儿的病情和状况。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使用医学术语和行业规范用语，避免使用模糊或不确定的词汇。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入院评估记录应及时完成，确保信息的完整性和时效性。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患儿因发热、咳嗽3天入院。入院评估记录应包括患儿的体温、呼吸频率、咳嗽性质等症状描述，以及肺部听诊等体格检查结果。同时，还需了解患儿的既往病史、个人史和家族史等相关信息。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患儿因腹泻2天入院。入院评估记录应包括患儿的排便次数、粪便性状、有无脱水等症状描述，以及腹部触诊等体格检查结果。同时，还需询问患儿的喂养史、饮食情况等相关信息。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以上实例分析，我们可以了解到入院评估记录的重要性和必要性。准确的入院评估记录可以帮助医护人员全面了解患儿的病情和状况，为制定个性化的诊疗计划和护理措施提供依据。同时，规范的入院评估记录也是医疗文书的重要组成部分，对于提高医疗质量和保障医疗安全具有重要意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实例分析与讨论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患儿日常护理记录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日常护理内容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包括体温、脉搏、呼吸、血压等指标的测量和记录。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保持患儿身体清洁，定期更换衣物和床单，保持环境整洁。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根据患儿病情和医嘱，合理安排饮食，记录进食情况和特殊饮食要求。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关注患儿情绪变化，提供心理支持和安慰，减轻焦虑和恐惧。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记录内容应真实、准确、客观，避免主观臆断和虚假陈述。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准确客观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护理记录应及时完成，不得拖延或遗漏重要信息。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及时完整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使用医学术语和行业规范用语，避免使用模糊或歧义性词汇。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规范用语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每次记录完成后，护士应签名并注明时间，确保记录的可追溯性。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签名确认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护理记录书写要点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https://d.book118.com/057026101155006036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2024-09-11T23:14:30.871</cp:lastPrinted>
  <dcterms:created xsi:type="dcterms:W3CDTF">2024-09-11T15:14:30Z</dcterms:created>
  <dcterms:modified xsi:type="dcterms:W3CDTF">2024-09-11T15:14:33Z</dcterms:modified>
</cp:coreProperties>
</file>