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D6ADC8-A9B0-4F7C-878E-1CEDF7882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A4C458-6C8A-4B42-803E-B9D5597E4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80DC9C-B81F-4DDA-8B82-72B04BBB74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A0BD45-0F7D-43BE-8FEA-B62CF9EE38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5763BB-9026-41A3-89DB-847E9FCF66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221A62-48D8-4DA9-A9FE-1D6FAF198F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BCA5D9-0FE4-47FD-9905-DEDD1FED47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227B59-8CAB-45E7-ADDA-C5B5FD85CF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ED95C8-9EA5-43D8-A59E-CBB87B8AA1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C7592-25B4-46A3-900D-07B7EE59F6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2D2CB4-A5AB-4FE4-AF35-EAFF70054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02613204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产科护理带教老师ppt汇报</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产科护理带教的重要性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产科护理带教的方法与技巧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产科护理带教的实践经验分享</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产科护理带教的未来展望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产科护理带教的重要性</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875" b="487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687" b="2868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产科护理的特点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高风险性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产科护理涉及母婴健康，工作责任重大，要求护理人员具备高度的专业知识和技能。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情感压力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产科护理工作中需要处理各种紧急情况，如分娩、新生儿急救等，要求护理人员具备良好的心理素质和应对能力。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专业知识更新快</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产科护理涉及医学知识更新较快，要求护理人员持续学习，掌握最新护理技术。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通过带教，新入职的护理人员可以学习到丰富的实践经验和操作技能，从而提高护理质量。</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提高护理技能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带教可以帮助新入职的护理人员快速熟悉产科护理工作，掌握应对紧急情况的能力，从而保障母婴安全。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保障母婴安全</a:t>
            </a:r>
          </a:p>
        </p:txBody>
      </p:sp>
      <p:pic>
        <p:nvPicPr>
          <p:cNvPr id="10" name="Picture 10"/>
          <p:cNvPicPr>
            <a:picLocks noChangeAspect="1"/>
          </p:cNvPicPr>
          <p:nvPr/>
        </p:nvPicPr>
        <p:blipFill>
          <a:blip r:embed="rId3"/>
          <a:srcRect l="16708" r="16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125" r="16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带教过程可以帮助新入职的护理人员培养良好的专业素养，提高工作责任心和职业认同感。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培养专业素养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带教对护理质量的影响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带教可以帮助新入职的护理人员快速了解和掌握实际工作中的经验和技巧，促进护理人才的培养。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传承经验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75" r="16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提高职业竞争力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推动护理事业发展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833" r="14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通过带教，新入职的护理人员可以提升自身职业竞争力，为未来的职业发展打下坚实的基础。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带教是培养优秀护理人才的重要途径，可以为护理事业的发展注入新的活力，推动其持续发展。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带教在护理人才培养中的作用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产科护理带教的方法与技巧</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通过讲解理论知识，使学生掌握产科护理的基本概念、原理和方法。</a:t>
            </a:r>
          </a:p>
        </p:txBody>
      </p:sp>
      <p:pic>
        <p:nvPicPr>
          <p:cNvPr id="5" name="Picture 5"/>
          <p:cNvPicPr>
            <a:picLocks noChangeAspect="1"/>
          </p:cNvPicPr>
          <p:nvPr/>
        </p:nvPicPr>
        <p:blipFill>
          <a:blip r:embed="rId2"/>
          <a:srcRect l="20250" r="202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理论知识传授</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针对产科护理中的重点和难点进行深入解析，帮助学生理解并掌握。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重点难点解析</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结合实际案例进行分析，帮助学生将理论知识与实际工作相结合，提高解决问题的能力。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案例分析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理论授课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注意事项讲解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强调操作过程中的注意事项和安全防范措施，确保学生能够安全、准确地完成操作。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操作流程演示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通过演示操作流程，使学生熟悉产科护理的各项操作技能。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学生实践指导</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在学生实践操作过程中给予指导和纠正，帮助学生提高操作技能。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14" r="1514"/>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实践操作指导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选择具有代表性的产科护理案例，帮助学生了解实际工作中可能遇到的问题和挑战。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案例选择</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传授学生如何对案例进行分析，培养其分析和解决问题的能力。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分析方法传授</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引导学生对案例进行总结和反思，促进其对产科护理的理解和掌握。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总结与反思</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https://d.book118.com/057026132045006034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2024-09-08T03:07:27.799</cp:lastPrinted>
  <dcterms:created xsi:type="dcterms:W3CDTF">2024-09-07T19:07:27Z</dcterms:created>
  <dcterms:modified xsi:type="dcterms:W3CDTF">2024-09-07T19:07:29Z</dcterms:modified>
</cp:coreProperties>
</file>