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145FE-FE97-477E-953B-81925A12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37645-CD9B-4CA4-ACB0-4597D579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F0CF0-211C-4377-AA42-EB2BA180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7EF1F-D4C9-4540-86B3-3723557B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D1455-4934-4271-AAA8-E548BA57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BC5E9-2900-49EC-8102-74914441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7BF49-EEDA-44B3-9818-A2FC33BF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22177-4821-47C2-8FA0-7C343C40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65C31-EBA3-4BC9-AEBF-EC82D6ED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B3CF7-4E02-4B8B-B913-CCFB9C1A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C75E6-F38B-49CA-A5E6-65C3EC88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672" r:id="rId2"/>
    <p:sldLayoutId id="2147503673" r:id="rId3"/>
    <p:sldLayoutId id="2147503674" r:id="rId4"/>
    <p:sldLayoutId id="2147503675" r:id="rId5"/>
    <p:sldLayoutId id="2147503676" r:id="rId6"/>
    <p:sldLayoutId id="2147503677" r:id="rId7"/>
    <p:sldLayoutId id="2147503678" r:id="rId8"/>
    <p:sldLayoutId id="2147503679" r:id="rId9"/>
    <p:sldLayoutId id="2147503680" r:id="rId10"/>
    <p:sldLayoutId id="21475036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615101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团队建设与凝聚力提升行动计划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团队建设的重要性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团队建设的关键要素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凝聚力提升的方法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行动计划实施步骤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团队建设与凝聚力提升的长期规划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提升工作效率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团队建设能够提高成员间的协作能力，减少沟通成本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团队凝聚力能够激发成员的积极性和创造力，提高工作质量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有效的团队建设能够提升团队士气，增强员工归属感和忠诚度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团队建设有助于建立良好的工作氛围，促进工作效率的提升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增强团队协作能力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提升团队凝聚力：通过共同的目标和价值观，使团队成员更加紧密地联系在一起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促进信息共享：有效的团队协作可以促进信息交流，减少误解和冲突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增强创新能力：团队成员之间的不同经验和观点可以激发新的想法和创新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提高工作效率：团队协作可以优化工作流程，提高整体工作效率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培养团队文化</a:t>
            </a:r>
            <a:endParaRPr lang="zh-CN" altLang="en-US"/>
          </a:p>
        </p:txBody>
      </p:sp>
      <p:sp>
        <p:nvSpPr>
          <p:cNvPr id="1049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建立共同价值观和目标，增强团队凝聚力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鼓励团队成员相互支持和协作，提高团队绩效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通过团队活动和培训，增强团队沟通和信任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培养团队领导力，提升团队整体水平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促进个人成长</a:t>
            </a:r>
            <a:endParaRPr lang="zh-CN" altLang="en-US"/>
          </a:p>
        </p:txBody>
      </p:sp>
      <p:sp>
        <p:nvSpPr>
          <p:cNvPr id="104912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培养责任感和使命感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激发创造力和创新精神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提高个人技能和能力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增强自信心和自尊心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团队建设的关键要素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明确共同目标</a:t>
            </a:r>
            <a:endParaRPr lang="zh-CN" altLang="en-US"/>
          </a:p>
        </p:txBody>
      </p:sp>
      <p:sp>
        <p:nvSpPr>
          <p:cNvPr id="10492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目标一致：确保团队成员对目标有清晰的认识和共识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目标可达成：确保目标既不过于简单也不过于困难，具有挑战性同时又可实现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目标相关：确保团队成员认为目标与自己有关，有意义且值得为之努力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目标可衡量：将目标具体化、量化，方便评估和跟进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10492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成员之间的相互了解和尊重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及时解决矛盾和冲突，维护团队和谐氛围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共同经历和目标，增强团队凝聚力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坦诚沟通，避免信息不对称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培养沟通能力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明确沟通目标，确保信息准确传达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培养良好的书面和口头表达能力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及时反馈，共同解决问题和改进工作流程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倾听和尊重他人意见，促进有效交流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制定激励机制</a:t>
            </a:r>
            <a:endParaRPr lang="zh-CN" altLang="en-US"/>
          </a:p>
        </p:txBody>
      </p:sp>
      <p:sp>
        <p:nvSpPr>
          <p:cNvPr id="10494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奖励制度：根据团队成员的贡献和业绩，给予相应的奖励和激励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晋升机制：提供明确的晋升通道和职业发展规划，激发团队成员的积极性和创造力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培训与发展：提供定期的培训和发展机会，帮助团队成员提升技能和能力，增强团队整体实力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团队文化：建立积极向上的团队文化，增强团队凝聚力和向心力，提高团队成员的归属感和忠诚度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凝聚力提升的方法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https://d.book118.com/057026151015006025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团队建设与凝聚力提升行动计划</vt:lpstr>
      <vt:lpstr>目录</vt:lpstr>
      <vt:lpstr>单击添加章节标题</vt:lpstr>
      <vt:lpstr>团队建设的重要性</vt:lpstr>
      <vt:lpstr>提升工作效率</vt:lpstr>
      <vt:lpstr>增强团队协作能力</vt:lpstr>
      <vt:lpstr>培养团队文化</vt:lpstr>
      <vt:lpstr>促进个人成长</vt:lpstr>
      <vt:lpstr>团队建设的关键要素</vt:lpstr>
      <vt:lpstr>明确共同目标</vt:lpstr>
      <vt:lpstr>建立信任关系</vt:lpstr>
      <vt:lpstr>培养沟通能力</vt:lpstr>
      <vt:lpstr>制定激励机制</vt:lpstr>
      <vt:lpstr>凝聚力提升的方法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2024-08-29T11:36:44.788</cp:lastPrinted>
  <dcterms:created xsi:type="dcterms:W3CDTF">2024-08-29T03:36:44Z</dcterms:created>
  <dcterms:modified xsi:type="dcterms:W3CDTF">2024-08-29T03:36:47Z</dcterms:modified>
</cp:coreProperties>
</file>