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F63CC-67D6-494C-A339-7CC99CCDF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DF228-BDE9-4FAC-AEDA-A47BDCAC5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4F2E1-CBDB-43BD-9F34-DFF99ACB7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47F8F4-3E70-4A01-90AF-024FB313D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1015B5-5FAC-4A21-8804-B2A963BD9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362079-2CBB-47C6-ACA3-AC6E7B9C6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969E52-776F-4D99-9B21-3EAE191FA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4B3F15-AA72-4BB6-A198-82F048043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FD4437-46A6-4364-96CD-91DA5329E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CBF4F9-B3AA-4127-8566-94B1DE887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153B9-1755-434A-AE44-7A2EB7D57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02615201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吉林大学工程材料课件——Revised工程材料绪论\n## 1.工程材料的基本概念及其重要性\n### 1.1工程材料的定义与分类\n### 1.2工程材料在社会发展中的重要性\n### 1.3工程材料的研究与应用领域\n## 2.工程材料的性能与特点\n### 2.1工程材料的力学性能\n### 2.2工程材料的热学性能\n### 2.3工程材料的电学性能\n## 3.工程材料的结构与性能关系\n### 3.1工程材料的晶体结构\n### 3.2工程材料的非晶体结构\n### 3.3结构与性能之间的关系\n## 4.工程材料的制备与加工\n### 4.1工程材料的制备工艺\n### 4.2工程材料的加工技术\n### 4.3工程材料的表面处理与改性\n## 5.工程材料的常用类型及应用\n### 5.1金属材料及其工程应用\n### 5.2无机非金属材料及其工程应用\n### 5.3高分子材料及其工程应用\n## 6.工程材料的发展趋势与未来展望\n### 6.1工程材料的研究进展与发展趋势\n### 6.2工程材料在新兴领域的应用前景\n### 6.3工程材料发展的挑战与机遇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000"/>
              <a:t>吉林大学工程材料课件——Revised工程材料绪论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工程材料的基本概念及其重要性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工程材料的定义</a:t>
                </a:r>
                <a:endParaRPr/>
              </a:p>
            </p:txBody>
          </p:sp>
          <p:sp>
            <p:nvSpPr>
              <p:cNvPr id="22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按照一定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要求制备的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用于制造各种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工程结构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器件</a:t>
                </a:r>
                <a:endParaRPr/>
              </a:p>
            </p:txBody>
          </p:sp>
        </p:grpSp>
        <p:grpSp>
          <p:nvGrpSpPr>
            <p:cNvPr id="22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工程材料的分类</a:t>
                </a:r>
                <a:endParaRPr/>
              </a:p>
            </p:txBody>
          </p:sp>
          <p:sp>
            <p:nvSpPr>
              <p:cNvPr id="22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金属材料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：如钢铁、铝、铜等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无机非金属材料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：如水泥、玻璃、陶瓷等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高分子材料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：如塑料、橡胶、纤维等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复合材料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：如钢筋混凝土、玻璃钢等</a:t>
                </a:r>
                <a:endParaRPr/>
              </a:p>
            </p:txBody>
          </p:sp>
        </p:grpSp>
        <p:grpSp>
          <p:nvGrpSpPr>
            <p:cNvPr id="23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工程材料的分类方法</a:t>
                </a:r>
                <a:endParaRPr/>
              </a:p>
            </p:txBody>
          </p:sp>
          <p:sp>
            <p:nvSpPr>
              <p:cNvPr id="23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按化学成分分类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按组织结构分类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按性能特点分类</a:t>
                </a:r>
                <a:endParaRPr/>
              </a:p>
            </p:txBody>
          </p:sp>
        </p:grpSp>
      </p:grpSp>
      <p:pic>
        <p:nvPicPr>
          <p:cNvPr id="23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工程材料的定义与分类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工程材料是社会进步的基石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基础设施建设：桥梁、道路、建筑等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制造业：机械、汽车、航空等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信息技术：电子、通信、计算机等</a:t>
                </a:r>
                <a:endParaRPr/>
              </a:p>
            </p:txBody>
          </p:sp>
          <p:sp>
            <p:nvSpPr>
              <p:cNvPr id="24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工程材料的发展推动了科技创新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新材料的研发与应用：纳米材料、高性能陶瓷等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新工艺的发明与应用：3D打印、激光熔覆等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新设计理念的提出与实践：绿色设计、可持续发展等</a:t>
                </a:r>
                <a:endParaRPr/>
              </a:p>
            </p:txBody>
          </p:sp>
          <p:sp>
            <p:nvSpPr>
              <p:cNvPr id="24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工程材料在环境保护方面的作用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节能材料：保温材料、隔热材料等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环保材料：可降解材料、生态建材等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资源循环利用：废旧材料回收、再利用等</a:t>
                </a:r>
                <a:endParaRPr/>
              </a:p>
            </p:txBody>
          </p:sp>
          <p:sp>
            <p:nvSpPr>
              <p:cNvPr id="25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工程材料在社会发展中的重要性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5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5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材料科学：基本理论研究、新材料研发等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材料工程：制备工艺、加工技术、性能测试等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材料应用：结构设计、器件制造、服役性能等</a:t>
                </a:r>
                <a:endParaRPr/>
              </a:p>
            </p:txBody>
          </p:sp>
          <p:sp>
            <p:nvSpPr>
              <p:cNvPr id="25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工程材料的研究领域</a:t>
                </a:r>
                <a:endParaRPr/>
              </a:p>
            </p:txBody>
          </p:sp>
          <p:sp>
            <p:nvSpPr>
              <p:cNvPr id="25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6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航空航天：航空器、航天器制造等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交通运输：汽车、船舶、火车等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建筑工程：建筑材料、施工技术、绿色建筑等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制造业：机械、电子、化工等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能源与环保：新能源、环保材料、节能技术等</a:t>
                </a:r>
                <a:endParaRPr/>
              </a:p>
            </p:txBody>
          </p:sp>
          <p:sp>
            <p:nvSpPr>
              <p:cNvPr id="26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工程材料的应用领域</a:t>
                </a:r>
                <a:endParaRPr/>
              </a:p>
            </p:txBody>
          </p:sp>
          <p:sp>
            <p:nvSpPr>
              <p:cNvPr id="26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工程材料的研究与应用领域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工程材料的性能与特点</a:t>
            </a:r>
            <a:endParaRPr/>
          </a:p>
        </p:txBody>
      </p:sp>
      <p:sp>
        <p:nvSpPr>
          <p:cNvPr id="26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7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7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力学性能的定义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材料在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作用下的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反映材料的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硬度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韧性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等性能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力学性能的测试方法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拉伸试验：测定材料的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抗拉强度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屈服强度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压缩试验：测定材料的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抗压强度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变形能力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冲击试验：测定材料的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冲击韧性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断裂韧性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28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工程材料的力学性能特点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金属材料：具有较高的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硬度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韧性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无机非金属材料：具有较高的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硬度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抗压强度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韧性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较差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高分子材料：具有较好的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韧性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硬度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较低</a:t>
                </a:r>
                <a:endParaRPr/>
              </a:p>
            </p:txBody>
          </p:sp>
          <p:pic>
            <p:nvPicPr>
              <p:cNvPr id="28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工程材料的力学性能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91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92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93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热学性能的定义</a:t>
                </a:r>
                <a:endParaRPr/>
              </a:p>
            </p:txBody>
          </p:sp>
          <p:sp>
            <p:nvSpPr>
              <p:cNvPr id="29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材料在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温度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变化过程中的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性质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反映材料的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热导率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热膨胀系数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熔化温度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等性能</a:t>
                </a:r>
                <a:endParaRPr/>
              </a:p>
            </p:txBody>
          </p:sp>
        </p:grpSp>
        <p:grpSp>
          <p:nvGrpSpPr>
            <p:cNvPr id="296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97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热学性能的测试方法</a:t>
                </a:r>
                <a:endParaRPr/>
              </a:p>
            </p:txBody>
          </p:sp>
          <p:sp>
            <p:nvSpPr>
              <p:cNvPr id="29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热导率测定：通过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热流法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保护热板法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等测定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热膨胀系数测定：通过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激光干涉法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光纤传感法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等测定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熔化温度测定：通过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差热分析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热重分析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等测定</a:t>
                </a:r>
                <a:endParaRPr/>
              </a:p>
            </p:txBody>
          </p:sp>
        </p:grpSp>
        <p:grpSp>
          <p:nvGrpSpPr>
            <p:cNvPr id="300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01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工程材料的热学性能特点</a:t>
                </a:r>
                <a:endParaRPr/>
              </a:p>
            </p:txBody>
          </p:sp>
          <p:sp>
            <p:nvSpPr>
              <p:cNvPr id="30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金属材料：具有较高的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热导率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热膨胀系数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无机非金属材料：具有较低的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热导率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热膨胀系数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高分子材料：具有较好的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热稳定性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，但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热导率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较低</a:t>
                </a:r>
                <a:endParaRPr/>
              </a:p>
            </p:txBody>
          </p:sp>
        </p:grpSp>
      </p:grpSp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工程材料的热学性能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0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0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作用下的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反映材料的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导电性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介电性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磁性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等性能</a:t>
                </a:r>
                <a:endParaRPr/>
              </a:p>
            </p:txBody>
          </p:sp>
          <p:sp>
            <p:nvSpPr>
              <p:cNvPr id="3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电学性能的定义</a:t>
                </a:r>
                <a:endParaRPr/>
              </a:p>
            </p:txBody>
          </p:sp>
        </p:grpSp>
        <p:grpSp>
          <p:nvGrpSpPr>
            <p:cNvPr id="31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电导率测定：通过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四探针法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霍尔效应法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等测定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介电性测定：通过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谐振法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等测定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磁性测定：通过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磁强计法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磁共振法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等测定</a:t>
                </a:r>
                <a:endParaRPr/>
              </a:p>
            </p:txBody>
          </p:sp>
          <p:sp>
            <p:nvSpPr>
              <p:cNvPr id="31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电学性能的测试方法</a:t>
                </a:r>
                <a:endParaRPr/>
              </a:p>
            </p:txBody>
          </p:sp>
        </p:grpSp>
        <p:grpSp>
          <p:nvGrpSpPr>
            <p:cNvPr id="31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1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金属材料：具有较高的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导电性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介电性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较差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无机非金属材料：具有较低的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导电性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介电性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高分子材料：具有较好的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绝缘性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导电性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较差</a:t>
                </a:r>
                <a:endParaRPr/>
              </a:p>
            </p:txBody>
          </p:sp>
          <p:sp>
            <p:nvSpPr>
              <p:cNvPr id="31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工程材料的电学性能特点</a:t>
                </a:r>
                <a:endParaRPr/>
              </a:p>
            </p:txBody>
          </p:sp>
        </p:grpSp>
      </p:grpSp>
      <p:pic>
        <p:nvPicPr>
          <p:cNvPr id="31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1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2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工程材料的电学性能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工程材料的结构与性能关系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晶体结构的定义</a:t>
                </a:r>
                <a:endParaRPr/>
              </a:p>
            </p:txBody>
          </p:sp>
          <p:sp>
            <p:nvSpPr>
              <p:cNvPr id="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材料中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离子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规则排列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决定材料的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晶格常数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晶面指数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等参数</a:t>
                </a:r>
                <a:endParaRPr/>
              </a:p>
            </p:txBody>
          </p:sp>
        </p:grpSp>
        <p:grpSp>
          <p:nvGrpSpPr>
            <p:cNvPr id="1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晶体结构的分类</a:t>
                </a:r>
                <a:endParaRPr/>
              </a:p>
            </p:txBody>
          </p:sp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简单晶体结构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：如立方体、八面体等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复杂晶体结构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：如晶格缺陷、孪晶等</a:t>
                </a:r>
                <a:endParaRPr/>
              </a:p>
            </p:txBody>
          </p:sp>
        </p:grpSp>
        <p:grpSp>
          <p:nvGrpSpPr>
            <p:cNvPr id="2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晶体结构对性能的影响</a:t>
                </a:r>
                <a:endParaRPr/>
              </a:p>
            </p:txBody>
          </p:sp>
          <p:sp>
            <p:nvSpPr>
              <p:cNvPr id="2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晶格常数对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硬度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等性能的影响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晶面指数对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塑性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韧性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等性能的影响</a:t>
                </a:r>
                <a:endParaRPr/>
              </a:p>
            </p:txBody>
          </p:sp>
        </p:grpSp>
      </p:grpSp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工程材料的晶体结构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工程材料的非晶体结构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7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非晶体结构的定义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材料中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离子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无规则排列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无明显的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晶格常数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晶面指数</a:t>
                </a:r>
                <a:endParaRPr/>
              </a:p>
            </p:txBody>
          </p:sp>
          <p:pic>
            <p:nvPicPr>
              <p:cNvPr id="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2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非晶体结构的分类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玻璃态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：原子或离子呈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短程有序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液晶态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：原子或离子呈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长程有序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排列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7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非晶体结构对性能的影响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玻璃态对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韧性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透明度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等性能的影响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液晶态对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光学性能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电学性能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等性能的影响</a:t>
                </a:r>
                <a:endParaRPr/>
              </a:p>
            </p:txBody>
          </p:sp>
          <p:pic>
            <p:nvPicPr>
              <p:cNvPr id="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4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4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结构对性能的影响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晶体结构对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力学性能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热学性能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非晶体结构对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韧性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透明度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等的影响</a:t>
                </a:r>
                <a:endParaRPr/>
              </a:p>
            </p:txBody>
          </p:sp>
          <p:sp>
            <p:nvSpPr>
              <p:cNvPr id="4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4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性能对结构的影响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性能要求对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材料结构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结构调整对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性能提升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功能化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的作用</a:t>
                </a:r>
                <a:endParaRPr/>
              </a:p>
            </p:txBody>
          </p:sp>
          <p:sp>
            <p:nvSpPr>
              <p:cNvPr id="5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结构与性能的协同作用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结构与性能的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相互作用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相互影响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结构与性能的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协同优化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协同设计</a:t>
                </a:r>
                <a:endParaRPr/>
              </a:p>
            </p:txBody>
          </p:sp>
          <p:sp>
            <p:nvSpPr>
              <p:cNvPr id="5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结构与性能之间的关系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https://d.book118.com/057026152010006044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吉林大学工程材料课件——Revised工程材料绪论</vt:lpstr>
      <vt:lpstr>工程材料的基本概念及其重要性</vt:lpstr>
      <vt:lpstr>PowerPoint Presentation</vt:lpstr>
      <vt:lpstr>PowerPoint Presentation</vt:lpstr>
      <vt:lpstr>PowerPoint Presentation</vt:lpstr>
      <vt:lpstr>工程材料的性能与特点</vt:lpstr>
      <vt:lpstr>PowerPoint Presentation</vt:lpstr>
      <vt:lpstr>PowerPoint Presentation</vt:lpstr>
      <vt:lpstr>PowerPoint Presentation</vt:lpstr>
      <vt:lpstr>工程材料的结构与性能关系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2024-09-18T03:13:26.950</cp:lastPrinted>
  <dcterms:created xsi:type="dcterms:W3CDTF">2024-09-17T19:13:26Z</dcterms:created>
  <dcterms:modified xsi:type="dcterms:W3CDTF">2024-09-17T19:13:28Z</dcterms:modified>
</cp:coreProperties>
</file>