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0A76E-1F0B-4E9A-A25F-7419A00C2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203E7-C394-4194-8398-B9956CBE6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F0D126-E112-4E5A-A0A6-C00353BA9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F0D90-1A59-41E3-9A97-120919F4CE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8F1A97-8CEC-496A-BA4C-B73CCDA149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9EEE5A-CCEB-4D9F-B751-EA2C5358BB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A8AB19-3D5A-4B20-925C-4A62704BF7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72DE7-83EA-4725-87E5-EE74F27B3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CDD318-6C0F-4C01-8C79-3A4D835F6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E7D2E0-795C-4F6A-BAC5-382AC393E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26F17B-D2D2-4DAA-9FCA-FAE6024BB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2616013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《决策分析方法》ppt课件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决策分析概述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决策分析方法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决策分析工具</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决策分析案例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决策分析概述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决策分析的定义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决策分析：指在不确定或风险的环境下，根据不同的决策准则，通过科学的方法和工具，对多个备选方案进行评估和选择，以做出最优的决策。</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决策分析的目的是为了解决实际问题，提高决策的科学性和准确性。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提高决策质量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通过科学的分析和评估，可以更准确地预测未来，减少决策的盲目性和不确定性。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通过风险分析和敏感性分析，可以更好地了解不确定因素对决策的影响，从而制定更加稳健的策略。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优化资源配置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通过多目标决策分析等工具，可以更好地分配资源，实现资源的最大效益。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问题定义</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明确决策的目标和问题，确定决策的边界和约束条件。</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收集信息</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收集与决策相关的数据和信息，了解问题的背景和现状。</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方案制定</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根据问题的性质和目标，制定多个备选方案。</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方案评估</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运用适当的评估方法，对备选方案进行定性和定量的评估。</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方案选择</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根据评估结果，选择最优或最满意的方案，并进行实施。</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反馈与调整</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在方案实施过程中，根据实际情况进行反馈和调整，以确保决策的有效性和准确性。</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决策分析的步骤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决策分析方法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风险决策分析方法是指对未来可能发生的各种不确定性因素进行预测和评估，并制定相应的策略和措施以最小化风险的方法。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风险决策分析方法包括期望值法、概率分析法、敏感性分析法等，这些方法可以帮助决策者更好地理解和评估风险，从而做出更加明智的决策。</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风险决策分析方法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不确定型决策是指在缺乏足够的信息或无法预测未来情况下所做的决策。</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不确定型决策分析方法包括乐观法、悲观法、最小后悔值法等，这些方法可以帮助决策者在不确定的情况下做出相对合理的决策。</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不确定型决策分析方法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多目标决策是指在多个目标之间进行权衡和选择的决策。</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多目标决策分析方法包括层次分析法、多属性效用函数法、多目标线性规划等，这些方法可以帮助决策者更好地权衡不同目标之间的关系，从而做出更加全面的决策。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多目标决策分析方法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群决策是指多个决策者共同参与的决策过程。</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群决策分析方法包括投票法、德尔菲法、头脑风暴法等，这些方法可以帮助多个决策者更好地协作和沟通，从而做出更加科学和合理的决策。</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群决策分析方法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决策分析工具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https://d.book118.com/057026160133006026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2024-08-31T23:29:40.109</cp:lastPrinted>
  <dcterms:created xsi:type="dcterms:W3CDTF">2024-08-31T15:29:40Z</dcterms:created>
  <dcterms:modified xsi:type="dcterms:W3CDTF">2024-08-31T15:29:42Z</dcterms:modified>
</cp:coreProperties>
</file>