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E6EBC-31B6-448B-96F1-A7FD739F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65951-4B4C-4248-A09C-46E22F97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935CB-C060-44ED-8598-A36108B4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2B596-5DB8-4148-A1A7-FF5C25CB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552FD-E3E8-45A6-98B3-4F4FDBCE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0E8B2-3E1B-4D01-ADCF-380638E7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649EA-845D-4C91-A6E6-608875EA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116CC-9B85-4C42-BC20-79A4CD4A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7A469-C770-47C2-AE1C-25D15CF1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3F5D1-40D5-4F22-9BE4-0313160D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BC88E-D8AB-4DE3-9D61-9DC6F8E0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31050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护理查房步骤及过程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护理查房的效果评价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应选择在病人病情稳定，且医护人员有足够时间进行查房的情况下进行。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查房日期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应尽量避开病人的治疗和检查时间，以免影响病人的治疗和休息。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确定查房日期和时间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应包括医生和护士，以及其他相关医护人员。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应包括病人及其家属，以及其他需要参与查房的人员。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应包括病人的病历、治疗方案、护理计划等相关资料。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应包括听诊器、血压计、体温计等常用的医疗工具。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查房前，护士应向患者及家属介绍自己的姓名、职务及查房的目的，以减轻患者紧张情绪，建立良好护患关系。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护士应核对患者身份信息，确保查房对象无误，防止医疗差错。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自我介绍和确认患者身份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收集患者基本信息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护士应了解患者的年龄、性别、病情、诊断、治疗情况等基本信息，为制定护理计划提供依据。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了解患者生活习惯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了解患者的饮食、睡眠、运动等生活习惯，有助于评估患者的健康状况和制定针对性的护理措施。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进行护理评估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观察病情状况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通过观察患者的生命体征、症状表现等，评估患者的病情状况和自身认知情况。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根据患者的病情状况和自身认知情况，评估患者对护理的需求，如生活护理、心理护理等。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根据护理评估结果，分析患者的护理需求和存在的问题，确定护理重点和难点。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根据分析结果，制定具体的护理计划，包括护理目标、措施、时间安排等，确保患者得到全面、有效的护理。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https://d.book118.com/057031050141006040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2024-09-13T06:40:12.860</cp:lastPrinted>
  <dcterms:created xsi:type="dcterms:W3CDTF">2024-09-12T22:40:12Z</dcterms:created>
  <dcterms:modified xsi:type="dcterms:W3CDTF">2024-09-12T22:40:14Z</dcterms:modified>
</cp:coreProperties>
</file>