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484AB-E8E8-46E5-A4BE-428FCAF9B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CCC6F-E0C2-4996-98C2-ED5DD06EC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9A5B4-B351-42E0-973C-DD87D5032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D7FC0-C87C-4B41-A8C2-6BAFF6F7C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56EEBF-8592-4FBD-92FC-A6975FCD5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E9FAC-1ED0-4E72-BF0A-6B4D9C39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34267B-AAEB-4F2B-ADEA-CB629C88F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56C4C-30BC-45A3-80F9-9C1BAE13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06E5F-CB02-4F43-8B6B-608BAF4D8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B47BD-1864-40D3-870A-5157EB596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4B521-62FB-4279-A738-7BE7C1B62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32041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企业财务负责人工作的述职报告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资金筹措、运用及风险控制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会计核算规范与内部控制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税务筹划及合规性检查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投资决策支持与财务分析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工作背景与职责概述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在任职期间，通过有效的财务管理和资金规划，确保企业财务状况保持稳健，满足日常运营和长期发展的需求。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财务状况稳健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实施严格的成本控制措施，降低不必要的开支，提高企业盈利能力。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成本控制有效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建立健全的财务风险防范机制，及时识别和应对潜在的财务风险，保障企业财产安全。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财务风险防范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任职期间企业财务状况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29" r="183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832" r="148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766" r="147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岗位职责及工作目标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负责企业财务管理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作为企业财务负责人，全面负责企业的财务管理工作，包括财务规划、预算制定、成本控制、财务分析等。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实现财务目标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根据企业战略规划和经营目标，制定相应的财务目标，并通过有效的财务管理手段实现这些目标。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决策支持与风险管控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为企业管理层提供准确的财务信息和决策支持，同时加强风险管控，确保企业财务安全。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定期组织内部沟通会议，及时了解各部门财务需求和问题，积极协调解决。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与各部门紧密合作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与采购、销售、生产等部门保持紧密合作，确保财务信息在各部门间准确传递，共同推动企业业务发展。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注重团队成员的培养和提升，通过培训、分享会等方式提高团队整体的专业素养和综合能力。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5" r="1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财务管理体系建设与完善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公司已建立较为完善的财务管理制度，包括资金管理、预算管理、成本管理、税务管理等方面，为公司的经营决策提供了有力支持。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公司财务管理流程清晰，各部门之间的协作较为顺畅，但在一些细节方面仍需进一步优化。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公司财务管理人员专业素质较高，但在人员配备和培训计划方面仍有提升空间。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财务管理人员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现有财务管理体系分析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优化财务管理流程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对财务管理流程进行全面梳理，找出瓶颈和问题所在，通过流程再造和优化，提高工作效率和质量。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加强财务管理人员培训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制定财务管理人员培训计划，提高人员的专业素质和业务水平，为公司财务管理工作的顺利开展提供有力保障。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完善财务管理制度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针对现有财务管理制度中存在的问题，进一步修订和完善相关制度，提高制度的适用性和可操作性。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792" r="12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改进和优化措施实施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借助先进的信息技术手段，构建智能化财务管理体系，实现财务数据的实时采集、分析和处理，提高决策效率和准确性。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构建智能化财务管理体系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加强业务部门与财务部门的沟通与协作，推动业财融合，实现业务数据与财务数据的有机结合，为公司战略发展提供有力支持。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推动业财融合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建立完善的风险管理体系，加强对公司财务风险的识别、评估和监控，确保公司财务安全稳健运行。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提升风险管理水平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未来发展规划与目标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资金筹措、运用及风险控制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通过银行贷款、发行债券、股权融资等多种方式筹措资金，确保公司运营和项目投资需求得到满足。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多元化筹资渠道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筹资成本控制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筹资策略调整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密切关注市场利率和汇率波动，合理安排筹资结构和期限，降低筹资成本。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根据市场环境和公司经营状况，灵活调整筹资策略，确保资金筹措与公司战略发展相匹配。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资金筹措策略及实施效果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营运资金管理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优化应收账款、存货等营运资金管理，缩短现金周转周期，提高资金使用效率。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建立严格的预算管理制度，确保各项支出符合预算计划，提高资金使用效率。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投资项目筛选与评估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对项目进行严格的筛选和评估，确保投资回报率和风险控制在可接受范围内。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资金运用效率提升举措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完善风险管理政策和流程，明确风险管理职责和报告机制。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建立健全风险管理体系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定期对公司面临的市场风险、信用风险、操作风险等进行识别和评估。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针对识别出的风险，制定相应的应对措施，如风险规避、降低、分担和承受等。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加强内部控制建设，确保公司财务信息的真实、完整和合规性。同时，遵守相关法律法规和行业规定，防范合规风险。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内部控制与合规管理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会计核算规范与内部控制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https://d.book118.com/057032041065006040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2024-09-12T20:47:34.004</cp:lastPrinted>
  <dcterms:created xsi:type="dcterms:W3CDTF">2024-09-12T12:47:34Z</dcterms:created>
  <dcterms:modified xsi:type="dcterms:W3CDTF">2024-09-12T12:47:36Z</dcterms:modified>
</cp:coreProperties>
</file>