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75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18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CCB42A-8AE2-4130-9A57-6F8F41CAD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C5D1AC-624F-4967-8E0A-79AAC1C8D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B7860-E414-4372-8176-AD3CC1F91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4DB1BE-AB63-4470-8A19-8893C3F72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634D1C-C692-409C-B932-19CAD476D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F44AE0-8CDB-4E09-98C0-27633F155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C73328-4ED2-4BEF-BF85-9A5B27F57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BF530D-CA56-434C-8F37-67C071AD4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8C69A2-286E-4E83-9BE8-B62805715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58AB91-8759-4411-876D-0BEDC4DA3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6DAA57-35B1-4853-AF96-149EDED7F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745" r:id="rId2"/>
    <p:sldLayoutId id="2147491746" r:id="rId3"/>
    <p:sldLayoutId id="2147491747" r:id="rId4"/>
    <p:sldLayoutId id="2147491748" r:id="rId5"/>
    <p:sldLayoutId id="2147491749" r:id="rId6"/>
    <p:sldLayoutId id="2147491750" r:id="rId7"/>
    <p:sldLayoutId id="2147491751" r:id="rId8"/>
    <p:sldLayoutId id="2147491752" r:id="rId9"/>
    <p:sldLayoutId id="2147491753" r:id="rId10"/>
    <p:sldLayoutId id="214749175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22" Type="http://schemas.openxmlformats.org/officeDocument/2006/relationships/tags" Target="../tags/tag154.xml" /><Relationship Id="rId23" Type="http://schemas.openxmlformats.org/officeDocument/2006/relationships/tags" Target="../tags/tag155.xml" /><Relationship Id="rId24" Type="http://schemas.openxmlformats.org/officeDocument/2006/relationships/tags" Target="../tags/tag156.xml" /><Relationship Id="rId25" Type="http://schemas.openxmlformats.org/officeDocument/2006/relationships/tags" Target="../tags/tag157.xml" /><Relationship Id="rId26" Type="http://schemas.openxmlformats.org/officeDocument/2006/relationships/tags" Target="../tags/tag158.xml" /><Relationship Id="rId27" Type="http://schemas.openxmlformats.org/officeDocument/2006/relationships/tags" Target="../tags/tag159.xml" /><Relationship Id="rId28" Type="http://schemas.openxmlformats.org/officeDocument/2006/relationships/tags" Target="../tags/tag160.xml" /><Relationship Id="rId29" Type="http://schemas.openxmlformats.org/officeDocument/2006/relationships/tags" Target="../tags/tag161.xml" /><Relationship Id="rId3" Type="http://schemas.openxmlformats.org/officeDocument/2006/relationships/tags" Target="../tags/tag135.xml" /><Relationship Id="rId30" Type="http://schemas.openxmlformats.org/officeDocument/2006/relationships/tags" Target="../tags/tag162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03312520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救灾物资储存技术规范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474970" y="1788795"/>
            <a:ext cx="1568767" cy="8087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493247" y="2160717"/>
            <a:ext cx="3803938" cy="4028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17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36"/>
          <p:cNvCxnSpPr/>
          <p:nvPr>
            <p:custDataLst>
              <p:tags r:id="rId6"/>
            </p:custDataLst>
          </p:nvPr>
        </p:nvCxnSpPr>
        <p:spPr>
          <a:xfrm>
            <a:off x="5530308" y="2623970"/>
            <a:ext cx="399705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6087137" y="2616327"/>
            <a:ext cx="1568808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6096275" y="3024918"/>
            <a:ext cx="3804037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effectLst/>
                <a:latin typeface="+中文标题" charset="0"/>
                <a:ea typeface="+mj-ea"/>
              </a:rPr>
              <a:t>救灾物资储存的重要性</a:t>
            </a:r>
            <a:endParaRPr lang="zh-CN" altLang="en-US" sz="17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33"/>
          <p:cNvCxnSpPr/>
          <p:nvPr>
            <p:custDataLst>
              <p:tags r:id="rId9"/>
            </p:custDataLst>
          </p:nvPr>
        </p:nvCxnSpPr>
        <p:spPr>
          <a:xfrm>
            <a:off x="6133338" y="3488327"/>
            <a:ext cx="3997161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657613" y="3473736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657613" y="3882327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effectLst/>
                <a:latin typeface="+中文标题" charset="0"/>
                <a:ea typeface="+mj-ea"/>
              </a:rPr>
              <a:t>救灾物资储存技术规范的内容</a:t>
            </a:r>
            <a:endParaRPr lang="zh-CN" altLang="en-US" sz="17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30"/>
          <p:cNvCxnSpPr/>
          <p:nvPr>
            <p:custDataLst>
              <p:tags r:id="rId12"/>
            </p:custDataLst>
          </p:nvPr>
        </p:nvCxnSpPr>
        <p:spPr>
          <a:xfrm>
            <a:off x="6694670" y="4345736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7237818" y="4331840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7237818" y="4740431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救灾物资储存技术规范的实施与监督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7"/>
          <p:cNvCxnSpPr/>
          <p:nvPr>
            <p:custDataLst>
              <p:tags r:id="rId15"/>
            </p:custDataLst>
          </p:nvPr>
        </p:nvCxnSpPr>
        <p:spPr>
          <a:xfrm>
            <a:off x="7274875" y="5203840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870136" y="5246919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870136" y="5655510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救灾物资储存技术规范的意义与价值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18"/>
          <p:cNvCxnSpPr/>
          <p:nvPr>
            <p:custDataLst>
              <p:tags r:id="rId18"/>
            </p:custDataLst>
          </p:nvPr>
        </p:nvCxnSpPr>
        <p:spPr>
          <a:xfrm>
            <a:off x="7907193" y="6118919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救灾物资储存的重要性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保障救灾物资质量</a:t>
            </a:r>
            <a:endParaRPr lang="zh-CN" altLang="en-US"/>
          </a:p>
        </p:txBody>
      </p:sp>
      <p:sp>
        <p:nvSpPr>
          <p:cNvPr id="1049052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54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56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58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0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2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4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6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8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0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2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4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6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8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0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确保物资新鲜：避免因储存不当导致物资变质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降低物资浪费：通过合理储存，减少不必要的浪费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正文"/>
          <p:cNvSpPr txBox="1"/>
          <p:nvPr>
            <p:custDataLst>
              <p:tags r:id="rId29"/>
            </p:custDataLst>
          </p:nvPr>
        </p:nvSpPr>
        <p:spPr>
          <a:xfrm>
            <a:off x="7077046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方便物资取用：确保物资能够快速、方便地被取用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正文"/>
          <p:cNvSpPr txBox="1"/>
          <p:nvPr>
            <p:custDataLst>
              <p:tags r:id="rId30"/>
            </p:custDataLst>
          </p:nvPr>
        </p:nvSpPr>
        <p:spPr>
          <a:xfrm>
            <a:off x="2933531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防止物资损坏：确保物资在储存过程中不受损坏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确保救灾物资安全</a:t>
            </a:r>
            <a:endParaRPr lang="zh-CN" altLang="en-US"/>
          </a:p>
        </p:txBody>
      </p:sp>
      <p:sp>
        <p:nvSpPr>
          <p:cNvPr id="1049134" name="圆角矩形 26"/>
          <p:cNvSpPr/>
          <p:nvPr>
            <p:custDataLst>
              <p:tags r:id="rId2"/>
            </p:custDataLst>
          </p:nvPr>
        </p:nvSpPr>
        <p:spPr>
          <a:xfrm>
            <a:off x="551935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36" name="圆角矩形 28"/>
          <p:cNvSpPr/>
          <p:nvPr>
            <p:custDataLst>
              <p:tags r:id="rId3"/>
            </p:custDataLst>
          </p:nvPr>
        </p:nvSpPr>
        <p:spPr>
          <a:xfrm>
            <a:off x="5545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38" name="文本框 31"/>
          <p:cNvSpPr txBox="1"/>
          <p:nvPr>
            <p:custDataLst>
              <p:tags r:id="rId4"/>
            </p:custDataLst>
          </p:nvPr>
        </p:nvSpPr>
        <p:spPr>
          <a:xfrm>
            <a:off x="708594" y="2174232"/>
            <a:ext cx="2307652" cy="344209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减少物资损失：通过科学合理的储存管理，可以减少物资在储存过程中的损失和浪费。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圆角矩形 29"/>
          <p:cNvSpPr/>
          <p:nvPr>
            <p:custDataLst>
              <p:tags r:id="rId5"/>
            </p:custDataLst>
          </p:nvPr>
        </p:nvSpPr>
        <p:spPr>
          <a:xfrm>
            <a:off x="3374368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42" name="圆角矩形 32"/>
          <p:cNvSpPr/>
          <p:nvPr>
            <p:custDataLst>
              <p:tags r:id="rId6"/>
            </p:custDataLst>
          </p:nvPr>
        </p:nvSpPr>
        <p:spPr>
          <a:xfrm>
            <a:off x="3376936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44" name="文本框 34"/>
          <p:cNvSpPr txBox="1"/>
          <p:nvPr>
            <p:custDataLst>
              <p:tags r:id="rId7"/>
            </p:custDataLst>
          </p:nvPr>
        </p:nvSpPr>
        <p:spPr>
          <a:xfrm>
            <a:off x="3533595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保障救援及时：救灾物资的储存管理需要确保物资的及时供应和有效调配，以满足救援工作的需要。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圆角矩形 3"/>
          <p:cNvSpPr/>
          <p:nvPr>
            <p:custDataLst>
              <p:tags r:id="rId8"/>
            </p:custDataLst>
          </p:nvPr>
        </p:nvSpPr>
        <p:spPr>
          <a:xfrm>
            <a:off x="6196801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48" name="圆角矩形 4"/>
          <p:cNvSpPr/>
          <p:nvPr>
            <p:custDataLst>
              <p:tags r:id="rId9"/>
            </p:custDataLst>
          </p:nvPr>
        </p:nvSpPr>
        <p:spPr>
          <a:xfrm>
            <a:off x="6199369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50" name="文本框 5"/>
          <p:cNvSpPr txBox="1"/>
          <p:nvPr>
            <p:custDataLst>
              <p:tags r:id="rId10"/>
            </p:custDataLst>
          </p:nvPr>
        </p:nvSpPr>
        <p:spPr>
          <a:xfrm>
            <a:off x="6355387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提高物资质量：通过合理的储存管理，可以保证物资的质量和有效性，确保救援工作的顺利进行。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圆角矩形 8"/>
          <p:cNvSpPr/>
          <p:nvPr>
            <p:custDataLst>
              <p:tags r:id="rId11"/>
            </p:custDataLst>
          </p:nvPr>
        </p:nvSpPr>
        <p:spPr>
          <a:xfrm>
            <a:off x="9019234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54" name="圆角矩形 9"/>
          <p:cNvSpPr/>
          <p:nvPr>
            <p:custDataLst>
              <p:tags r:id="rId12"/>
            </p:custDataLst>
          </p:nvPr>
        </p:nvSpPr>
        <p:spPr>
          <a:xfrm>
            <a:off x="90218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56" name="文本框 10"/>
          <p:cNvSpPr txBox="1"/>
          <p:nvPr>
            <p:custDataLst>
              <p:tags r:id="rId13"/>
            </p:custDataLst>
          </p:nvPr>
        </p:nvSpPr>
        <p:spPr>
          <a:xfrm>
            <a:off x="9177820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增强应对能力：科学的储存管理可以提高应对自然灾害等突发事件的能力，为救援工作提供有力的支持。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提高救灾物资使用效率</a:t>
            </a:r>
            <a:endParaRPr lang="zh-CN" altLang="en-US"/>
          </a:p>
        </p:txBody>
      </p:sp>
      <p:sp>
        <p:nvSpPr>
          <p:cNvPr id="1049196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8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0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2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4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保障物资质量：通过合理的储存条件，保持救灾物资的质量和有效期，确保在紧急情况下能够发挥应有的作用。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6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减少物资浪费：通过科学的储存管理，确保救灾物资在需要时能够及时、准确地发放给受灾群众，避免因储存不当造成的浪费。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8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提高物资调配效率：通过现代化的信息技术手段，实现救灾物资的实时监控和调配，提高物资调配的准确性和效率。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0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增强应急能力：通过加强救灾物资储存管理，提高政府和相关机构的应急能力，为应对自然灾害等突发事件提供有力支持。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3704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救灾物资储存技术规范的内容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物资分类与标识</a:t>
            </a:r>
            <a:endParaRPr lang="zh-CN" altLang="en-US"/>
          </a:p>
        </p:txBody>
      </p:sp>
      <p:sp>
        <p:nvSpPr>
          <p:cNvPr id="104932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标识方法：采用易于识别和理解的标识方法，如标签、颜色、图形等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物资分类：根据物资的性质、用途和特点进行分类，便于管理和使用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标识要求：对物资进行明确的标识，包括名称、数量、生产日期、有效期等信息，方便查找和识别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标识管理：对标识进行定期检查和维护，确保信息的准确性和完整性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物资存储条件与要求</a:t>
            </a:r>
            <a:endParaRPr lang="zh-CN" altLang="en-US"/>
          </a:p>
        </p:txBody>
      </p:sp>
      <p:sp>
        <p:nvSpPr>
          <p:cNvPr id="1049396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00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4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08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2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物资存储湿度：根据不同物资设定适宜的湿度范围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14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物资存储期限：设定合理的物资存储期限，及时进行质量检查和更新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16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物资存储环境：干燥、通风、防潮、防虫等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18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物资存储温度：根据不同物资设定适宜的温度范围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物资存储期限与检查</a:t>
            </a:r>
            <a:endParaRPr lang="zh-CN" altLang="en-US"/>
          </a:p>
        </p:txBody>
      </p:sp>
      <p:sp>
        <p:nvSpPr>
          <p:cNvPr id="1049458" name="正文"/>
          <p:cNvSpPr txBox="1"/>
          <p:nvPr>
            <p:custDataLst>
              <p:tags r:id="rId2"/>
            </p:custDataLst>
          </p:nvPr>
        </p:nvSpPr>
        <p:spPr>
          <a:xfrm>
            <a:off x="2383177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物资存储期限：根据物资性质和要求，确定物资的存储期限，并严格执行。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正文"/>
          <p:cNvSpPr txBox="1"/>
          <p:nvPr>
            <p:custDataLst>
              <p:tags r:id="rId3"/>
            </p:custDataLst>
          </p:nvPr>
        </p:nvSpPr>
        <p:spPr>
          <a:xfrm>
            <a:off x="2383177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物资检查：定期对存储的物资进行检查，确保物资质量、数量和有效期符合要求。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正文"/>
          <p:cNvSpPr txBox="1"/>
          <p:nvPr>
            <p:custDataLst>
              <p:tags r:id="rId4"/>
            </p:custDataLst>
          </p:nvPr>
        </p:nvSpPr>
        <p:spPr>
          <a:xfrm>
            <a:off x="2383177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异常处理：发现物资异常情况，及时采取措施进行处理，并记录处理过程。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正文"/>
          <p:cNvSpPr txBox="1"/>
          <p:nvPr>
            <p:custDataLst>
              <p:tags r:id="rId5"/>
            </p:custDataLst>
          </p:nvPr>
        </p:nvSpPr>
        <p:spPr>
          <a:xfrm>
            <a:off x="2383177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存储环境监控：对存储环境进行监控，确保存储环境符合物资存储要求，防止物资损坏或变质。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https://d.book118.com/057033125200006024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85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+中文标题</vt:lpstr>
      <vt:lpstr>Wingdings</vt:lpstr>
      <vt:lpstr>Office Theme</vt:lpstr>
      <vt:lpstr>救灾物资储存技术规范</vt:lpstr>
      <vt:lpstr>目录</vt:lpstr>
      <vt:lpstr>添加章节标题</vt:lpstr>
      <vt:lpstr>救灾物资储存的重要性</vt:lpstr>
      <vt:lpstr>保障救灾物资质量</vt:lpstr>
      <vt:lpstr>确保救灾物资安全</vt:lpstr>
      <vt:lpstr>提高救灾物资使用效率</vt:lpstr>
      <vt:lpstr>救灾物资储存技术规范的内容</vt:lpstr>
      <vt:lpstr>物资分类与标识</vt:lpstr>
      <vt:lpstr>物资存储条件与要求</vt:lpstr>
      <vt:lpstr>物资存储期限与检查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2024-08-29T07:03:49.068</cp:lastPrinted>
  <dcterms:created xsi:type="dcterms:W3CDTF">2024-08-28T23:03:49Z</dcterms:created>
  <dcterms:modified xsi:type="dcterms:W3CDTF">2024-08-28T23:03:51Z</dcterms:modified>
</cp:coreProperties>
</file>