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019EC25-F641-409A-AEE2-CEC5548AB8D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5E07C-7E41-4950-A341-463C2589D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7655B-1E63-4FCB-989F-B635FA896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32C1A-F951-46C5-875D-637A5907D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97D71C-D87C-4365-A6B7-CD61653EE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37F5C0-0C9D-4350-AFF2-C7FF47A55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4C2033-00FC-4003-9197-4EEC7FDCE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8BFCCD-9159-4FDA-AA91-E711AA6B2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C4396-F186-49B9-B7D4-3301E0291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0627D5-6F1A-4121-8C3F-AF2E617DF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44E4C-5348-428F-B7B5-5C1BCD7D0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C696E-3B55-4FD4-B5CE-9C161BD1D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1463AC5-4E99-40C5-869B-DCE6E1C2D41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1257BF6-782D-411F-A372-54895C9F822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3320020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花样滑冰表演活动策划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花样滑冰表演活动策划简介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表演主题与舞台设计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表演节目策划与编排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表演活动的营销与推广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资源和团队管理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活动安全与风险管理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活动总结与展望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8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花样滑冰表演活动策划简介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5693400" y="84276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200" b="1" strike="noStrike" spc="299">
                <a:solidFill>
                  <a:schemeClr val="dk1"/>
                </a:solidFill>
                <a:latin typeface="Arial"/>
                <a:ea typeface="微软雅黑"/>
              </a:rPr>
              <a:t>花样滑冰表演活动概述</a:t>
            </a: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3769200" y="2215440"/>
            <a:ext cx="56149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花样滑冰表演是一项充满艺术和技术挑战的运动，吸引着众多观众。表演活动不仅展示运动员的技术水平，还融入了音乐、舞蹈等元素。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表演活动的意义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增强运动员的演绎能力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提升表现能力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66258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促进运动在大众中的认知和普及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66258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推广花样滑冰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为观众带来视觉和听觉上的享受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观众视听盛宴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937440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93744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音乐配合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音乐选择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音乐与动作结合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花样滑冰项目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单人表演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双人表演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团体表演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622800" y="360000"/>
            <a:ext cx="101768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表演活动的组成部分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视觉效果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服装设计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化妆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灯光布置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title"/>
          <p:cNvSpPr/>
          <p:nvPr/>
        </p:nvSpPr>
        <p:spPr>
          <a:xfrm>
            <a:off x="5693400" y="84276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200" b="1" strike="noStrike" spc="299">
                <a:solidFill>
                  <a:schemeClr val="dk1"/>
                </a:solidFill>
                <a:latin typeface="Arial"/>
                <a:ea typeface="微软雅黑"/>
              </a:rPr>
              <a:t>表演活动的策划流程</a:t>
            </a: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"/>
          <p:cNvSpPr/>
          <p:nvPr/>
        </p:nvSpPr>
        <p:spPr>
          <a:xfrm>
            <a:off x="3769200" y="2215440"/>
            <a:ext cx="56149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策划花样滑冰表演活动的流程包括确定主题和风格、策划节目内容和顺序、安排演员和团队协作、以及确定场地、时间和票务等细节。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策划流程要点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12776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确保主题与观众喜好相符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确定主题和风格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66258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考虑各种花样滑冰项目的安排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66258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策划节目内容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保证协作和默契配合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安排演员和团队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subtitle"/>
          <p:cNvSpPr/>
          <p:nvPr/>
        </p:nvSpPr>
        <p:spPr>
          <a:xfrm>
            <a:off x="937440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选择适宜的场地和时间段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title"/>
          <p:cNvSpPr/>
          <p:nvPr/>
        </p:nvSpPr>
        <p:spPr>
          <a:xfrm>
            <a:off x="93744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确定场地和时间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表演主题与舞台设计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title"/>
          <p:cNvSpPr/>
          <p:nvPr/>
        </p:nvSpPr>
        <p:spPr>
          <a:xfrm>
            <a:off x="5693400" y="84276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200" b="1" strike="noStrike" spc="299">
                <a:solidFill>
                  <a:schemeClr val="dk1"/>
                </a:solidFill>
                <a:latin typeface="Arial"/>
                <a:ea typeface="微软雅黑"/>
              </a:rPr>
              <a:t>表演主题的选择</a:t>
            </a: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3769200" y="2215440"/>
            <a:ext cx="56149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在策划花样滑冰表演活动时，需要考虑受众群体和季节等因素来选择表演主题。主题的选择要与音乐、服装等元素相统一，以营造出完整的视听体验。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舞台设计要点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2776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突出表演者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舞台布置简洁大方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66258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和表演动作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66258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灯光效果配合音乐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增加视觉冲击力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舞台背景设置幕布道具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subtitle"/>
          <p:cNvSpPr/>
          <p:nvPr/>
        </p:nvSpPr>
        <p:spPr>
          <a:xfrm>
            <a:off x="937440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93744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舞台布景设计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设计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选择合适的道具背景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增强氛围感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突出表演主题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动线设计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考虑舞台空间的利用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考虑音乐效果音混合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保证现场声音效果质量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好听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622800" y="360000"/>
            <a:ext cx="101768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舞台音响效果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选择适合的音响设备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确保音乐清晰传达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花样滑冰表演活动的策划中，表演主题和舞台设计起着至关重要的作用。通过精心的选择和设计，可以为观众呈现出一场视听盛宴，营造出独特的艺术氛围。有效的舞台音响效果也是确保表演质量的重要因素，值得在活动策划中重视和优化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表演节目策划与编排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表演节目类型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展示个人魅力和技术水平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独舞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大场面表演，视觉冲击力强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团体舞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展示团队配合和默契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双人舞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考虑音乐曲目的节奏和风格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音乐要与舞蹈风格相匹配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融入动作难度适中和能展示个人特色的元素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注意动作难度的变化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622800" y="360000"/>
            <a:ext cx="101768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节目编排要点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起承转合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合理安排节目顺序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title"/>
          <p:cNvSpPr/>
          <p:nvPr/>
        </p:nvSpPr>
        <p:spPr>
          <a:xfrm>
            <a:off x="5693400" y="84276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200" b="1" strike="noStrike" spc="299">
                <a:solidFill>
                  <a:schemeClr val="dk1"/>
                </a:solidFill>
                <a:latin typeface="Arial"/>
                <a:ea typeface="微软雅黑"/>
              </a:rPr>
              <a:t>表演技巧和亮点</a:t>
            </a: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"/>
          <p:cNvSpPr/>
          <p:nvPr/>
        </p:nvSpPr>
        <p:spPr>
          <a:xfrm>
            <a:off x="3769200" y="2215440"/>
            <a:ext cx="56149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在花样滑冰表演中，创新的动作组合和技术演示是吸引观众的关键。此外，利用道具、服装等元素增加表现力也是重要的。舞蹈编排要与音乐紧密结合，展现表演者的独特魅力。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表演节目的主题情感表达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2776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展现表演者的情感细腻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通过舞蹈动作和表情传递主题情感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66258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让观众产生共鸣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66258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观众情感共鸣是成功的表演关键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提升表演的戏剧性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融入戏剧性元素，增加表演吸引力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subtitle"/>
          <p:cNvSpPr/>
          <p:nvPr/>
        </p:nvSpPr>
        <p:spPr>
          <a:xfrm>
            <a:off x="937440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93744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主题情感表达的重要性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演节目的主题情感表达是表演的灵魂所在。通过舞蹈动作和表情传递主题情感，能让观众更加投入表演。观众情感共鸣是成功的表演关键，需要让观众与表演者产生情感共鸣，这样才能打动观众的心。融入戏剧性元素，如戏剧化的动作、表情等，可以增加表演的吸引力，让表演更加生动感人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表演活动的营销与推广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线下宣传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合作推广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622800" y="360000"/>
            <a:ext cx="101768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营销渠道选择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社交媒体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门票销售及价格策略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content.1.subtitle"/>
          <p:cNvSpPr/>
          <p:nvPr/>
        </p:nvSpPr>
        <p:spPr>
          <a:xfrm>
            <a:off x="12776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考虑市场定位和观众付费能力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制定合适的票价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2.subtitle"/>
          <p:cNvSpPr/>
          <p:nvPr/>
        </p:nvSpPr>
        <p:spPr>
          <a:xfrm>
            <a:off x="66258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吸引不同层次观众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2.title"/>
          <p:cNvSpPr/>
          <p:nvPr/>
        </p:nvSpPr>
        <p:spPr>
          <a:xfrm>
            <a:off x="66258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提供不同档次的票价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吸引更多观众参与活动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提前销售和打折促销策略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4.subtitle"/>
          <p:cNvSpPr/>
          <p:nvPr/>
        </p:nvSpPr>
        <p:spPr>
          <a:xfrm>
            <a:off x="937440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4.title"/>
          <p:cNvSpPr/>
          <p:nvPr/>
        </p:nvSpPr>
        <p:spPr>
          <a:xfrm>
            <a:off x="93744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合作伙伴及赞助商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增加活动的专业性和实用性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寻找与活动主题相关的合作伙伴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扩大活动影响力，吸引更多观众参与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联合推广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为活动提供资金支持和资源保障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开展赞助商合作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https://d.book118.com/057033200201006052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158</Paragraphs>
  <Slides>25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花样滑冰表演活动策划</vt:lpstr>
      <vt:lpstr>目录</vt:lpstr>
      <vt:lpstr>第1章 花样滑冰表演活动策划简介</vt:lpstr>
      <vt:lpstr> </vt:lpstr>
      <vt:lpstr>表演活动的意义</vt:lpstr>
      <vt:lpstr>表演活动的组成部分</vt:lpstr>
      <vt:lpstr> </vt:lpstr>
      <vt:lpstr>策划流程要点</vt:lpstr>
      <vt:lpstr>第2章 表演主题与舞台设计</vt:lpstr>
      <vt:lpstr> </vt:lpstr>
      <vt:lpstr>舞台设计要点</vt:lpstr>
      <vt:lpstr>舞台布景设计</vt:lpstr>
      <vt:lpstr>舞台音响效果</vt:lpstr>
      <vt:lpstr>总结</vt:lpstr>
      <vt:lpstr>第3章 表演节目策划与编排</vt:lpstr>
      <vt:lpstr>表演节目类型</vt:lpstr>
      <vt:lpstr>节目编排要点</vt:lpstr>
      <vt:lpstr> </vt:lpstr>
      <vt:lpstr>表演节目的主题情感表达</vt:lpstr>
      <vt:lpstr>主题情感表达的重要性</vt:lpstr>
      <vt:lpstr>第四章 表演活动的营销与推广</vt:lpstr>
      <vt:lpstr>营销渠道选择</vt:lpstr>
      <vt:lpstr>门票销售及价格策略</vt:lpstr>
      <vt:lpstr>合作伙伴及赞助商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2024-09-26T16:11:30.974</cp:lastPrinted>
  <dcterms:created xsi:type="dcterms:W3CDTF">2024-09-26T08:11:30Z</dcterms:created>
  <dcterms:modified xsi:type="dcterms:W3CDTF">2024-09-26T08:11:33Z</dcterms:modified>
</cp:coreProperties>
</file>