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C748-E093-457F-8623-6AA6924A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D0C13-CD3D-495D-AFC6-76628BDE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7D356-AAF8-495A-B747-5FCCED0C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E93D9-5622-46ED-8F50-D72504A0B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BF05C-205C-48E3-B466-C49754A6A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288DC3-9524-4582-BEA3-290E5337D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D2CBC-FFDF-43E5-8A04-4713DFDE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6F8E3-2039-46AC-8BF6-7AE9456F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48FC8-F334-40DA-A8A2-C94A3564F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3EC95-D30F-448A-93BD-0C504A1A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4B497-200F-4285-B867-2959E2143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351540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电视节目策划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电视节目策划的创意与方法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电视节目策划的实践案例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电视节目策划概述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电视节目策划是指对电视节目的整体构思和设计，包括节目主题、形式、内容、风格、结构等方面。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创新性、系统性、可操作性、市场导向性。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通过策划，可以对节目进行全面、系统的规划，确保节目的内容、形式和表现方式都达到较高水平，从而提高节目质量。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提高节目质量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好的策划能够吸引观众的眼球，增加观众对节目的关注度和忠诚度，从而增强观众粘性。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增强观众粘性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在电视市场竞争日益激烈的背景下，好的策划能够使节目更具市场竞争力，获得更多的观众和市场份额。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电视节目策划的重要性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早期的电视节目策划较为简单，主要是针对节目的主题和形式进行简单的构思和设计。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随着电视产业的不断发展，电视节目策划逐渐受到重视，开始注重市场调查和数据分析，以及对观众需求的满足。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在现代电视产业中，电视节目策划已经成为了节目制作的核心环节，强调创新、个性和品牌化，同时也更加注重与新媒体的融合和互动。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电视节目策划的历史与发展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电视节目策划的核心要素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选择适合的节目类型，如综艺、访谈、纪录片等，以满足目标观众的需求。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明确节目的主题、风格和特色，以在众多节目中脱颖而出。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节目类型与定位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目标观众群体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观众年龄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根据节目类型和定位，确定目标观众的年龄段。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观众喜好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了解目标观众的兴趣爱好、收视习惯和需求，以制定有针对性的节目内容。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根据节目定位和目标观众群体，策划有吸引力的节目内容。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运用独特的创意和表现手法，使节目更具观赏性和吸引力。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创意展现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节目内容与创意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选择适合节目内容的播出形式，如直播、录播等。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合理安排节目的开头、发展和结尾，使节目流程紧凑、有逻辑。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63" b="16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节目形式与结构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根据节目需求和目标，制定合理的预算方案。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合理分配人力、物力和财力等资源，确保节目的顺利制作和播出。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节目预算与资源分配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电视节目策划流程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从日常生活中的灵感、市场需求、观众反馈等多方面挖掘创意。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54" b="1235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对收集到的创意进行筛选，挑选出具有可行性和市场潜力的创意进行深入开发。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对筛选出的创意进行深入探讨，完善节目主题、形式、风格等方面的构思。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目标观众分析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研究目标观众的年龄、性别、兴趣、消费习惯等特征，为节目定位提供依据。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分析同类型节目的优缺点和市场表现，为创新和差异化提供参考。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了解行业发展趋势和政策法规，预测市场变化，为节目策划提供方向。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https://d.book118.com/057035154040006030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2024-09-01T19:08:44.617</cp:lastPrinted>
  <dcterms:created xsi:type="dcterms:W3CDTF">2024-09-01T11:08:44Z</dcterms:created>
  <dcterms:modified xsi:type="dcterms:W3CDTF">2024-09-01T11:08:46Z</dcterms:modified>
</cp:coreProperties>
</file>