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471C7-991B-4150-82DE-442E0E04E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99F65-264D-4D11-AABC-1E7329D85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0955F-177B-488C-9069-007AF843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18448-5AFB-4678-A69C-B26C15B54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48D7A-20DE-467A-8158-A678D0F55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E2946-4C4F-48A1-97DD-26C390FF0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E16D3-8890-4A84-A65F-B8018705F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A502D-EAC1-493A-A833-A46626A2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DA898-C3AC-4101-8A31-F96CB35C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626BB-2900-44C3-A64D-C1A045F9D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15A7B-35AB-4575-BA9A-57BACE339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40162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明智选择保障食品安全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原料采购与质量控制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产品检验与放行控制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食品安全追溯体系建设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企业社会责任与品牌建设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90" b="144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当前食品安全形势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食品安全事件频发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近年来，食品安全事件不断发生，涉及多个领域和环节，给消费者带来极大的健康隐患。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监管力度不断加强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政府对食品安全的重视程度不断提高，监管力度不断加强，但仍存在一些监管漏洞和难题。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社会共治格局初步形成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企业、政府、消费者和社会组织等各方共同参与食品安全治理，初步形成社会共治格局。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农业生产环节中的化肥、农药等投入品的不合理使用，导致食品源头污染问题严重。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源头污染问题突出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部分食品生产企业为追求口感、色泽等效果，滥用食品添加剂，给消费者健康带来潜在危害。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食品添加剂滥用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食品在运输、储存等流通环节中，由于温度、湿度等条件控制不当，容易导致食品变质、污染等问题。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食品流通环节存在隐患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消费者越来越关注食品的成分和营养价值，追求健康、天然的食品。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食品成分与营养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食品来源与安全性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食品质量与口感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消费者对食品的产地、生产方式等来源信息更加关注，对食品的安全性要求更高。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消费者在购买食品时，除了关注安全性外，还对食品的质量和口感有较高的要求。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消费者关注焦点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《中华人民共和国农产品质量安全法》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对农产品质量安全管理提出了明确要求，涉及农产品生产、加工、运输和销售等方面。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如《中华人民共和国进出口食品安全管理办法》等，针对特定领域的食品安全问题制定了详细规定。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规定了食品生产和加工、食品销售和餐饮服务等各环节的法律责任和操作规范。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规定了食品生产企业的必备条件、生产许可程序、审查要求和监督管理等方面的内容。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食品生产许可审查通则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包括食品中污染物限量、食品添加剂使用标准、食品营养强化剂使用标准等，为食品生产和加工提供了具体的技术指标和操作规范。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食品安全国家标准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各行业组织制定的自律规范，如中国乳制品工业协会制定的《乳制品企业自律规范》等，对企业生产行为进行自我约束和管理。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行业自律规范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企业应建立完善的食品安全管理制度，明确各部门和人员的职责，确保从原料采购到产品销售全过程的食品安全。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企业应定期对员工进行食品安全知识培训，提高员工的食品安全意识和操作技能。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食品安全培训制度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企业应定期开展食品安全自查，及时发现和整改存在的食品安全隐患，确保产品质量安全。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食品安全自查制度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企业应制定食品安全应急预案，明确应急处置措施和人员分工，确保在突发情况下能够迅速响应并妥善处理。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食品安全应急预案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原料采购与质量控制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选择无农药残留、无重金属污染、无有害微生物的原料。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确保原料新鲜，避免使用过期或变质的食材。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新鲜度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优先选择富含营养、口感好的原料，满足消费者需求。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优质原料选择原则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核实供应商的营业执照、生产许可证等资质证明，确保其合法经营。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对供应商的生产环境、设备设施、质量控制等进行现场考察，评估其供应能力。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供应商现场考察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250" b="3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定期对供应商的产品质量、交货期、服务等进行综合评价，建立优胜劣汰机制。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供应商定期评价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入库检验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对采购的原料进行入库前的质量检验，包括外观、气味、微生物等指标。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在生产过程中，对原料进行定期抽检，确保产品质量稳定。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出厂检验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在产品出厂前，进行全面的质量检验，确保产品符合食品安全标准。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原料检验与质量控制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生产过程监控与改进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https://d.book118.com/057040162036006041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2024-09-13T23:12:49.199</cp:lastPrinted>
  <dcterms:created xsi:type="dcterms:W3CDTF">2024-09-13T15:12:49Z</dcterms:created>
  <dcterms:modified xsi:type="dcterms:W3CDTF">2024-09-13T15:12:51Z</dcterms:modified>
</cp:coreProperties>
</file>