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EF135-FD00-4E58-8C44-858AD3401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F63EC-13F0-44B8-855F-40439EE3F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1FF9C-ACE3-4D92-B578-7B6317194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8E372-2B64-4C22-8095-48D5C28C8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8647B0-8208-4BB7-9E97-CEB60BB87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808AA3-E282-44A5-BAE2-4DC4D1D6C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267424-C45D-4573-8FCD-75E911A3D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C7707-DC67-4084-B8E2-DB530F0E7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D3D03-A589-444A-889D-5E253FD4D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1359D-07BE-4347-9830-B72F55271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506FE-D53E-4F8F-97E4-15400A174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43044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妊娠合并高血压教学查房PPT课件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妊娠合并高血压概述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妊娠合并高血压的危害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妊娠合并高血压的治疗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妊娠合并高血压的预防与护理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妊娠合并高血压的典型病例分享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妊娠合并高血压的未来研究方向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妊娠合并高血压概述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94" r="311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妊娠合并高血压是指在妊娠期出现的高血压症状，通常发生在妊娠20周以后。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妊娠合并高血压可分为轻度、中度和重度，根据血压水平进行分类。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82" b="127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妊娠合并高血压的发病机制较为复杂，涉及到多种因素，包括遗传、免疫、内分泌、营养和环境等。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常见的病因包括子宫胎盘缺血、炎症免疫反应、血管内皮损伤等。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妊娠合并高血压的典型表现为高血压、蛋白尿和水肿，可能伴有头痛、眼花、胸闷等症状。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妊娠合并高血压的诊断标准为收缩压≥140mmHg或舒张压≥90mmHg，或两者均升高，同时排除其他原因引起的高血压。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妊娠合并高血压的危害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心血管系统影响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肾脏损伤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脑血管意外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视网膜病变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对孕妇的危害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妊娠合并高血压可能导致脑梗塞、脑出血等脑血管意外，影响孕妇生命安全。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高血压可能导致视网膜病变，影响视力。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妊娠合并高血压可能导致孕妇出现心脏病、心肌肥厚、心功能不全等症状，增加孕妇死亡率。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高血压可能导致肾脏负担加重，引发肾脏疾病，如肾衰竭。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胎儿宫内死亡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胎儿生长受限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对胎儿的危害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妊娠合并高血压可能导致胎儿生长受限，出生时低体重或小于胎龄儿。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妊娠合并高血压可能导致早产，增加新生儿死亡率。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严重的高血压可能导致胎儿宫内死亡。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产后抑郁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妊娠合并高血压可能导致产妇产后抑郁，影响母婴健康。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远期心血管疾病风险增加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妊娠合并高血压产妇在产后出现心血管疾病的风险增加。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再次妊娠时复发风险高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有妊娠合并高血压病史的产妇再次妊娠时复发风险较高。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产后出血和感染风险增加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妊娠合并高血压可能导致产后出血和感染的风险增加。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对产后的危害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妊娠合并高血压的治疗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用于预防血栓形成，常用的抗凝剂有低分子量肝素等。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降压药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用于降低血压，减轻妊娠期高血压对母婴的危害。常用的降压药有甲基多巴、拉贝洛尔等。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用于减轻水肿和心脏负担，常用的利尿剂有氢氯噻嗪、呋塞米等。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减轻焦虑和抑郁，保持心情舒畅。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控制盐和脂肪的摄入，增加富含钾、镁、钙等微量元素的食物。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适当的有氧运动有助于降低血压、增强体质。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https://d.book118.com/057043044023006026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2024-08-31T01:26:23.346</cp:lastPrinted>
  <dcterms:created xsi:type="dcterms:W3CDTF">2024-08-30T17:26:23Z</dcterms:created>
  <dcterms:modified xsi:type="dcterms:W3CDTF">2024-08-30T17:26:25Z</dcterms:modified>
</cp:coreProperties>
</file>