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9133D6D-3DCF-4DF0-88A2-CB1B2217D52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9C4BA-5630-4F64-80C0-D123CC50D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DE656-64DA-4749-B06C-35356D6AB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0E216-C08A-4A2E-B029-7D86AA42B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27814-5014-401B-9BAC-1FD9BE065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144D9B-9077-43A3-9405-7F8C46871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7CD752-217F-4EE1-9C50-6653C2941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F71CA-A141-4445-BBA4-EF4439183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4DD7F-BCDB-42E8-8156-39B6B27ED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F4B6A-2505-4119-A315-0C10E9121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0D62D-5353-4577-BD59-AE103E29D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A363C-0790-4AE2-878F-389499BE5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6DD760F-EB13-42D7-AFFC-8634B814933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BC1F973-918B-43A8-A9D2-CF338DAD474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43135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商业模式迭代与升级研讨模板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商业模式的基础概念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商业模式迭代的方法论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商业模式升级的案例分析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商业模式的未来趋势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商业模式演变影响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商业模式的基础概念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https://d.book118.com/057043135044006054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商业模式迭代与升级研讨模板</vt:lpstr>
      <vt:lpstr>目录</vt:lpstr>
      <vt:lpstr>第1章 商业模式的基础概念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2024-09-28T12:42:43.844</cp:lastPrinted>
  <dcterms:created xsi:type="dcterms:W3CDTF">2024-09-28T04:42:43Z</dcterms:created>
  <dcterms:modified xsi:type="dcterms:W3CDTF">2024-09-28T04:42:45Z</dcterms:modified>
</cp:coreProperties>
</file>